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56" r:id="rId3"/>
    <p:sldId id="257" r:id="rId4"/>
    <p:sldId id="258" r:id="rId5"/>
    <p:sldId id="259" r:id="rId6"/>
    <p:sldId id="262" r:id="rId7"/>
    <p:sldId id="263" r:id="rId8"/>
    <p:sldId id="267" r:id="rId9"/>
    <p:sldId id="268" r:id="rId10"/>
    <p:sldId id="261" r:id="rId11"/>
    <p:sldId id="265" r:id="rId12"/>
    <p:sldId id="266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F0B9D3"/>
    <a:srgbClr val="ECC6F0"/>
    <a:srgbClr val="555555"/>
    <a:srgbClr val="AAAAAA"/>
    <a:srgbClr val="D9D9D9"/>
    <a:srgbClr val="A6902C"/>
    <a:srgbClr val="A64F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9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B855-4A6E-A24E-8DC7-5FF8987A2A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006029-BBFD-9B44-93DB-9B83ED9CB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2B3F9-6A3A-DF4A-BF45-288FF47E2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60171-95A2-444A-AAB8-7E312A5A0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92D0E-8B5C-B847-9336-B34C69FC2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20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3F66F-E8C3-D542-B161-6DF9ADE03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6464C7-A411-E748-BB54-39F11D91E7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6AEF5-46EE-D143-A3EA-C675F54D3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27DBED-14F8-C44C-BA7E-1CE0417D7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B04FC-5E33-F240-9B49-69805320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82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3B149E-ADD9-194B-8846-F3F0C3F9C1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E14FE-CF77-3C40-97D8-AE5339F8EE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6DA5E-FC2D-984E-82E8-09D1640B3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C3243-395A-3144-B1C7-5E62BA87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CA80B-C323-904E-BBA6-5D985E945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6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8BF09-C347-444A-9301-160190AF3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9BA84-AC2A-7245-9F8B-E83C2DC44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76C08-CCFD-DA4A-9EEF-A0DACF028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6250E-A6E0-2248-912E-F454F33C7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F6AD3-C995-0748-AD39-79AD0CBCA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51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88FC-4BD9-E54D-83BA-FD49AFB53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752D9-0DB9-2D49-8956-00A14F014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33506-1E8F-4340-AE6D-8D26F4402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52672-49F7-4C41-ADCC-6D634FAEB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E6D1D-866F-F34E-A923-378D0652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49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4BE7D-2040-0A45-9489-A926B5C40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D3299-357B-E341-9D09-1B7CA21A01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07EF95-03FF-0441-A078-79C4A1BF5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8C670-8891-6442-87B1-A7B1BEA6A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396EF-3934-2044-9362-0C27F1FB3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F47A06-5A3B-D845-B521-EB0BDA15A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91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A5EA0-0170-7149-9C79-513ABA2A2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9FA78-9F15-264A-810C-37092279A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F59543-4B33-6644-B039-B73DCBFCE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34C737-2C45-7849-9FF1-47F474D196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C4CE78-00F4-304D-AE89-8357E7254C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07B60D-F432-1A46-A234-4CE28E27B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F3A880-CC31-2545-B104-5D7E2117B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7CAA09-8D15-1E42-A2C4-A732A18B1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1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9C139-373F-224F-9595-A325CF80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CF2B15-B3FE-6B44-8F5F-A2478430E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0C501-CF0E-3445-A515-5009CEB48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148B87-04F8-A040-ABD2-D4BEDF464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54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514683-8B08-B342-906B-475F2F49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90610C-8EF2-8645-AA08-69CFA450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7B761-9BBC-7449-9B30-7A784E927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083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5667C-AF34-FF41-94FE-3A09A04B7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5AC61-3C79-1F44-BD43-F1779198EB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DBE04-2F13-4E4A-99BE-D4E5ABECB5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5EB4A7-1BE7-524B-8CD8-20049C944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22EBA-0194-8A43-BB1B-1B6ECB034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6C31E-8434-2841-980C-21B9B512A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0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6B055-4C12-514F-9414-089E2D4CD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7DCA4D-6247-DB4B-84EC-26C0426EAA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641AF-1B04-2B43-9986-99DA9CF1A1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F89DA3-4B4E-F046-959A-3A1FCEFF9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6F061-F37A-2249-9424-7220B8C74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E14097-B1FA-7D4D-9046-2D059CD0C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22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0E931D-8620-7341-9790-C88CFA89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AD46A-163D-4144-A952-7E4A33927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BD9C5-9F2C-5A42-91FC-51FDB8D500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1763C-7A14-EF4E-B68B-B7ACE382B9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F5946-E489-C444-9C84-D3A37B6A2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076D7-0D17-D742-9506-9863005F27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FBC46-89F7-454E-A2B9-FA4736E2F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503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" Target="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ons.wikimedia.org/wiki/File:Mosmetro_logo_M.svg" TargetMode="External"/><Relationship Id="rId13" Type="http://schemas.openxmlformats.org/officeDocument/2006/relationships/image" Target="../media/image12.png"/><Relationship Id="rId18" Type="http://schemas.openxmlformats.org/officeDocument/2006/relationships/hyperlink" Target="http://www.pngall.com/coffee-png" TargetMode="External"/><Relationship Id="rId3" Type="http://schemas.openxmlformats.org/officeDocument/2006/relationships/slide" Target="slide2.xml"/><Relationship Id="rId7" Type="http://schemas.openxmlformats.org/officeDocument/2006/relationships/image" Target="../media/image9.png"/><Relationship Id="rId12" Type="http://schemas.openxmlformats.org/officeDocument/2006/relationships/hyperlink" Target="http://www.pngall.com/h-letter-png" TargetMode="External"/><Relationship Id="rId17" Type="http://schemas.openxmlformats.org/officeDocument/2006/relationships/image" Target="../media/image14.png"/><Relationship Id="rId2" Type="http://schemas.openxmlformats.org/officeDocument/2006/relationships/slide" Target="slide3.xml"/><Relationship Id="rId16" Type="http://schemas.openxmlformats.org/officeDocument/2006/relationships/hyperlink" Target="http://pngimg.com/download/5091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pixabay.com/en/chicken-fried-chicken-wings-food-155680/" TargetMode="External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5" Type="http://schemas.openxmlformats.org/officeDocument/2006/relationships/image" Target="../media/image13.png"/><Relationship Id="rId10" Type="http://schemas.openxmlformats.org/officeDocument/2006/relationships/hyperlink" Target="https://en.wikipedia.org/wiki/Hamburger_button" TargetMode="External"/><Relationship Id="rId4" Type="http://schemas.openxmlformats.org/officeDocument/2006/relationships/slide" Target="slide13.xml"/><Relationship Id="rId9" Type="http://schemas.openxmlformats.org/officeDocument/2006/relationships/image" Target="../media/image10.png"/><Relationship Id="rId14" Type="http://schemas.openxmlformats.org/officeDocument/2006/relationships/hyperlink" Target="https://en.wikipedia.org/wiki/Century_21_(real_estate)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ublicdomainfiles.com/show_file.php?id=13539941428198" TargetMode="External"/><Relationship Id="rId13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hyperlink" Target="http://www.pngall.com/f-letter-png/download/25964" TargetMode="External"/><Relationship Id="rId2" Type="http://schemas.openxmlformats.org/officeDocument/2006/relationships/slide" Target="slide13.xml"/><Relationship Id="rId16" Type="http://schemas.openxmlformats.org/officeDocument/2006/relationships/hyperlink" Target="https://commons.wikimedia.org/wiki/File:Font_C.svg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pngall.com/clothes-png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image" Target="../media/image7.png"/><Relationship Id="rId10" Type="http://schemas.openxmlformats.org/officeDocument/2006/relationships/hyperlink" Target="https://pixabay.com/en/check-mark-tick-mark-okay-right-2025986/" TargetMode="External"/><Relationship Id="rId4" Type="http://schemas.openxmlformats.org/officeDocument/2006/relationships/hyperlink" Target="https://www.goodfreephotos.com/vector-images/shoe-vector-clipart.png.php" TargetMode="External"/><Relationship Id="rId9" Type="http://schemas.openxmlformats.org/officeDocument/2006/relationships/image" Target="../media/image4.png"/><Relationship Id="rId14" Type="http://schemas.openxmlformats.org/officeDocument/2006/relationships/hyperlink" Target="https://commons.wikimedia.org/wiki/File:Font_B.svg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8.xml"/><Relationship Id="rId4" Type="http://schemas.openxmlformats.org/officeDocument/2006/relationships/slide" Target="slide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EDC35-5C55-3B44-BA16-E8A597BF38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16636"/>
            <a:ext cx="9144000" cy="2387600"/>
          </a:xfrm>
        </p:spPr>
        <p:txBody>
          <a:bodyPr/>
          <a:lstStyle/>
          <a:p>
            <a:r>
              <a:rPr lang="en-US" dirty="0"/>
              <a:t>SS1 Soh Qian Yi (U1922306C), Seat A21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6B8ED-1D72-B74B-9E8A-F45B1BFFF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96311"/>
            <a:ext cx="9144000" cy="1655762"/>
          </a:xfrm>
        </p:spPr>
        <p:txBody>
          <a:bodyPr/>
          <a:lstStyle/>
          <a:p>
            <a:r>
              <a:rPr lang="en-US" dirty="0"/>
              <a:t>Reviewer: SS1 Samuel Lee Si </a:t>
            </a:r>
            <a:r>
              <a:rPr lang="en-US" dirty="0" err="1"/>
              <a:t>En</a:t>
            </a:r>
            <a:r>
              <a:rPr lang="en-US" dirty="0"/>
              <a:t>, Seat A20</a:t>
            </a:r>
          </a:p>
        </p:txBody>
      </p:sp>
    </p:spTree>
    <p:extLst>
      <p:ext uri="{BB962C8B-B14F-4D97-AF65-F5344CB8AC3E}">
        <p14:creationId xmlns:p14="http://schemas.microsoft.com/office/powerpoint/2010/main" val="314767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Oval 97">
            <a:extLst>
              <a:ext uri="{FF2B5EF4-FFF2-40B4-BE49-F238E27FC236}">
                <a16:creationId xmlns:a16="http://schemas.microsoft.com/office/drawing/2014/main" id="{7456B180-5D1D-514A-B752-1A86436C9865}"/>
              </a:ext>
            </a:extLst>
          </p:cNvPr>
          <p:cNvSpPr/>
          <p:nvPr/>
        </p:nvSpPr>
        <p:spPr>
          <a:xfrm>
            <a:off x="6233781" y="5581934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A33E1623-8E9B-1C4B-88A7-8D7F51937DA1}"/>
              </a:ext>
            </a:extLst>
          </p:cNvPr>
          <p:cNvSpPr/>
          <p:nvPr/>
        </p:nvSpPr>
        <p:spPr>
          <a:xfrm rot="10800000">
            <a:off x="6543675" y="479478"/>
            <a:ext cx="403225" cy="1438222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77EE6DA8-19BF-624A-B4DF-66B40A64FC92}"/>
              </a:ext>
            </a:extLst>
          </p:cNvPr>
          <p:cNvSpPr/>
          <p:nvPr/>
        </p:nvSpPr>
        <p:spPr>
          <a:xfrm rot="10800000" flipH="1">
            <a:off x="5330055" y="479478"/>
            <a:ext cx="403226" cy="1438222"/>
          </a:xfrm>
          <a:prstGeom prst="rt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5ED7DFDB-A93B-B54A-954B-430B1BE2C805}"/>
              </a:ext>
            </a:extLst>
          </p:cNvPr>
          <p:cNvSpPr/>
          <p:nvPr/>
        </p:nvSpPr>
        <p:spPr>
          <a:xfrm rot="10800000" flipH="1">
            <a:off x="6946900" y="479478"/>
            <a:ext cx="403226" cy="1438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2C19EC28-B658-FC40-B265-49403AF452D0}"/>
              </a:ext>
            </a:extLst>
          </p:cNvPr>
          <p:cNvSpPr/>
          <p:nvPr/>
        </p:nvSpPr>
        <p:spPr>
          <a:xfrm rot="10800000">
            <a:off x="7173911" y="479478"/>
            <a:ext cx="403225" cy="3724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EA2541F8-E75C-B24C-B3F9-C3EB6E6ACE1F}"/>
              </a:ext>
            </a:extLst>
          </p:cNvPr>
          <p:cNvSpPr/>
          <p:nvPr/>
        </p:nvSpPr>
        <p:spPr>
          <a:xfrm rot="10800000">
            <a:off x="6934198" y="1917700"/>
            <a:ext cx="617536" cy="21717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689F4A5C-C197-1C44-B696-F25B0C02634D}"/>
              </a:ext>
            </a:extLst>
          </p:cNvPr>
          <p:cNvSpPr/>
          <p:nvPr/>
        </p:nvSpPr>
        <p:spPr>
          <a:xfrm rot="363288">
            <a:off x="7021174" y="504226"/>
            <a:ext cx="608842" cy="1452089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3ECBA5C9-5C99-9242-9A93-4BDDC99885B9}"/>
              </a:ext>
            </a:extLst>
          </p:cNvPr>
          <p:cNvSpPr/>
          <p:nvPr/>
        </p:nvSpPr>
        <p:spPr>
          <a:xfrm rot="10800000" flipH="1">
            <a:off x="4625289" y="477838"/>
            <a:ext cx="697647" cy="3852993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1F1EDDF0-BCEB-7246-B1AE-AC82A54E4204}"/>
              </a:ext>
            </a:extLst>
          </p:cNvPr>
          <p:cNvSpPr/>
          <p:nvPr/>
        </p:nvSpPr>
        <p:spPr>
          <a:xfrm rot="1133692">
            <a:off x="5099252" y="496722"/>
            <a:ext cx="463731" cy="1361411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2022E84F-83A5-3349-A296-7CED8CA831D0}"/>
              </a:ext>
            </a:extLst>
          </p:cNvPr>
          <p:cNvSpPr/>
          <p:nvPr/>
        </p:nvSpPr>
        <p:spPr>
          <a:xfrm rot="11769940">
            <a:off x="4541206" y="1752417"/>
            <a:ext cx="463731" cy="2435925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94849A-20C2-FE47-A3C2-A453DAAA8C68}"/>
              </a:ext>
            </a:extLst>
          </p:cNvPr>
          <p:cNvSpPr/>
          <p:nvPr/>
        </p:nvSpPr>
        <p:spPr>
          <a:xfrm>
            <a:off x="7577136" y="490842"/>
            <a:ext cx="406050" cy="37128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347BEEDF-1834-D945-8534-B75BB07E4045}"/>
              </a:ext>
            </a:extLst>
          </p:cNvPr>
          <p:cNvSpPr/>
          <p:nvPr/>
        </p:nvSpPr>
        <p:spPr>
          <a:xfrm rot="10800000">
            <a:off x="7578548" y="4191450"/>
            <a:ext cx="403225" cy="1438222"/>
          </a:xfrm>
          <a:prstGeom prst="rt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950DDA6-60C3-A943-B0F7-87C51DA6C20F}"/>
              </a:ext>
            </a:extLst>
          </p:cNvPr>
          <p:cNvCxnSpPr>
            <a:cxnSpLocks/>
          </p:cNvCxnSpPr>
          <p:nvPr/>
        </p:nvCxnSpPr>
        <p:spPr>
          <a:xfrm flipH="1" flipV="1">
            <a:off x="6543675" y="480796"/>
            <a:ext cx="1440806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80A26AF9-2557-AE43-811B-BD52FCFD2F9F}"/>
              </a:ext>
            </a:extLst>
          </p:cNvPr>
          <p:cNvSpPr/>
          <p:nvPr/>
        </p:nvSpPr>
        <p:spPr>
          <a:xfrm rot="10800000" flipH="1">
            <a:off x="4228539" y="4194278"/>
            <a:ext cx="424975" cy="1489386"/>
          </a:xfrm>
          <a:prstGeom prst="rtTriangl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7BE7F6-92B7-B24B-9DA5-C304DCE3FE9C}"/>
              </a:ext>
            </a:extLst>
          </p:cNvPr>
          <p:cNvSpPr/>
          <p:nvPr/>
        </p:nvSpPr>
        <p:spPr>
          <a:xfrm>
            <a:off x="4222062" y="490841"/>
            <a:ext cx="424976" cy="37334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819811-9127-EA4B-9EC8-CBF7961CFEB2}"/>
              </a:ext>
            </a:extLst>
          </p:cNvPr>
          <p:cNvCxnSpPr>
            <a:cxnSpLocks/>
          </p:cNvCxnSpPr>
          <p:nvPr/>
        </p:nvCxnSpPr>
        <p:spPr>
          <a:xfrm flipV="1">
            <a:off x="4228368" y="480796"/>
            <a:ext cx="1512032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9BC4D12-930F-5E45-B61A-C0B01CD01BAF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A27F36-BF45-FC46-A7C8-3708843DFB1C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7B3EF8E-D489-1049-9721-D5AE44E8C1C9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C978E1BA-0C1B-B349-AB92-DB53CC159006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D5ABE1-AACA-BA4C-B631-E3FA1E25A1F4}"/>
              </a:ext>
            </a:extLst>
          </p:cNvPr>
          <p:cNvGrpSpPr/>
          <p:nvPr/>
        </p:nvGrpSpPr>
        <p:grpSpPr>
          <a:xfrm rot="2672956">
            <a:off x="5496224" y="4166431"/>
            <a:ext cx="1265673" cy="1296428"/>
            <a:chOff x="7278145" y="2394023"/>
            <a:chExt cx="483219" cy="484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E5803D-91AF-7043-A41F-E2676122293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46" name="Donut 45">
                <a:extLst>
                  <a:ext uri="{FF2B5EF4-FFF2-40B4-BE49-F238E27FC236}">
                    <a16:creationId xmlns:a16="http://schemas.microsoft.com/office/drawing/2014/main" id="{057313CA-1B69-6A4A-B55F-901F25A6DB3B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ight Triangle 46">
                <a:extLst>
                  <a:ext uri="{FF2B5EF4-FFF2-40B4-BE49-F238E27FC236}">
                    <a16:creationId xmlns:a16="http://schemas.microsoft.com/office/drawing/2014/main" id="{C67EC4E4-88F3-1A4A-B61A-EED57F11B122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CA87AF05-6335-A548-A1C0-75F59AEF77D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D8F1557-08C2-3147-B33E-A976C16B149A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E6126BC-DBDD-844C-9662-71BB5D1C5520}"/>
              </a:ext>
            </a:extLst>
          </p:cNvPr>
          <p:cNvGrpSpPr/>
          <p:nvPr/>
        </p:nvGrpSpPr>
        <p:grpSpPr>
          <a:xfrm>
            <a:off x="7181442" y="4822655"/>
            <a:ext cx="585547" cy="1301262"/>
            <a:chOff x="9282161" y="5029553"/>
            <a:chExt cx="585547" cy="1301262"/>
          </a:xfrm>
        </p:grpSpPr>
        <p:sp>
          <p:nvSpPr>
            <p:cNvPr id="52" name="Alternate Process 51">
              <a:extLst>
                <a:ext uri="{FF2B5EF4-FFF2-40B4-BE49-F238E27FC236}">
                  <a16:creationId xmlns:a16="http://schemas.microsoft.com/office/drawing/2014/main" id="{43E642EA-A76A-8A4F-8DC9-59FF66931C06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3E82FA-3E66-E64F-BF6E-551CB2C6C3CC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E80A313-0B63-1145-93B8-9B33893C5D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D0F8F403-99A5-1C4E-BE20-BE56FC0206BD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76BB17-7D1A-C440-868B-17F974371BD9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12D0AD-FBB0-9E40-B85E-880C78454B78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F09828-6CF4-9E43-BA14-8AE86EF492B4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DB7DBE9-DC7D-4744-AE7F-9EE73D9E8BD8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940366-9886-5242-BF21-BBFDEC75FDBC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B0ED0A-B357-BB4B-8B3A-469DB1D13CF6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E105AD-B80C-3847-B998-5F9C3A8D2626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2081BA1C-AFAD-A648-B8E4-BED16CA1F867}"/>
              </a:ext>
            </a:extLst>
          </p:cNvPr>
          <p:cNvSpPr/>
          <p:nvPr/>
        </p:nvSpPr>
        <p:spPr>
          <a:xfrm>
            <a:off x="7351467" y="4852066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61068E1-8EEE-8149-BC2D-AB31AF0ACBA4}"/>
              </a:ext>
            </a:extLst>
          </p:cNvPr>
          <p:cNvSpPr txBox="1"/>
          <p:nvPr/>
        </p:nvSpPr>
        <p:spPr>
          <a:xfrm>
            <a:off x="6856877" y="6083747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2min, 2m</a:t>
            </a:r>
            <a:endParaRPr lang="en-US" sz="1600" dirty="0"/>
          </a:p>
        </p:txBody>
      </p:sp>
      <p:sp>
        <p:nvSpPr>
          <p:cNvPr id="65" name="Alternate Process 64">
            <a:extLst>
              <a:ext uri="{FF2B5EF4-FFF2-40B4-BE49-F238E27FC236}">
                <a16:creationId xmlns:a16="http://schemas.microsoft.com/office/drawing/2014/main" id="{7C8E9060-8044-BC43-BE5E-73030DEF6DCA}"/>
              </a:ext>
            </a:extLst>
          </p:cNvPr>
          <p:cNvSpPr/>
          <p:nvPr/>
        </p:nvSpPr>
        <p:spPr>
          <a:xfrm rot="16200000">
            <a:off x="5851547" y="4962691"/>
            <a:ext cx="440508" cy="1605493"/>
          </a:xfrm>
          <a:prstGeom prst="flowChartAlternateProcess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2B7EEAA-27A7-9B45-8D0D-9445A3070682}"/>
              </a:ext>
            </a:extLst>
          </p:cNvPr>
          <p:cNvSpPr/>
          <p:nvPr/>
        </p:nvSpPr>
        <p:spPr>
          <a:xfrm>
            <a:off x="5549515" y="5578374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DB31992-B427-6647-82B5-B7021E0A76C8}"/>
              </a:ext>
            </a:extLst>
          </p:cNvPr>
          <p:cNvCxnSpPr>
            <a:cxnSpLocks/>
          </p:cNvCxnSpPr>
          <p:nvPr/>
        </p:nvCxnSpPr>
        <p:spPr>
          <a:xfrm flipV="1">
            <a:off x="5733281" y="5675985"/>
            <a:ext cx="0" cy="1747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3B06C1BE-A2EB-C243-84F1-EAFE85BDB634}"/>
              </a:ext>
            </a:extLst>
          </p:cNvPr>
          <p:cNvSpPr/>
          <p:nvPr/>
        </p:nvSpPr>
        <p:spPr>
          <a:xfrm>
            <a:off x="5837494" y="5746787"/>
            <a:ext cx="3866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</a:t>
            </a:r>
            <a:endParaRPr lang="en-US" sz="1200" dirty="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08BA8978-F48B-2044-BEEE-6934F3ECD82C}"/>
              </a:ext>
            </a:extLst>
          </p:cNvPr>
          <p:cNvGrpSpPr/>
          <p:nvPr/>
        </p:nvGrpSpPr>
        <p:grpSpPr>
          <a:xfrm>
            <a:off x="5823057" y="585355"/>
            <a:ext cx="660907" cy="699829"/>
            <a:chOff x="3269105" y="3665622"/>
            <a:chExt cx="451427" cy="466805"/>
          </a:xfrm>
        </p:grpSpPr>
        <p:sp>
          <p:nvSpPr>
            <p:cNvPr id="70" name="Oval 69">
              <a:hlinkClick r:id="rId2" action="ppaction://hlinksldjump"/>
              <a:extLst>
                <a:ext uri="{FF2B5EF4-FFF2-40B4-BE49-F238E27FC236}">
                  <a16:creationId xmlns:a16="http://schemas.microsoft.com/office/drawing/2014/main" id="{38CFA351-2073-3F43-B6C4-1B9507656DD0}"/>
                </a:ext>
              </a:extLst>
            </p:cNvPr>
            <p:cNvSpPr/>
            <p:nvPr/>
          </p:nvSpPr>
          <p:spPr>
            <a:xfrm>
              <a:off x="3269105" y="3665622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9B714891-8258-DE44-A0A3-A1AEE81B650C}"/>
                </a:ext>
              </a:extLst>
            </p:cNvPr>
            <p:cNvGrpSpPr/>
            <p:nvPr/>
          </p:nvGrpSpPr>
          <p:grpSpPr>
            <a:xfrm>
              <a:off x="3382531" y="3776474"/>
              <a:ext cx="202915" cy="205245"/>
              <a:chOff x="3116705" y="4251728"/>
              <a:chExt cx="115099" cy="102116"/>
            </a:xfrm>
          </p:grpSpPr>
          <p:cxnSp>
            <p:nvCxnSpPr>
              <p:cNvPr id="77" name="Elbow Connector 76">
                <a:extLst>
                  <a:ext uri="{FF2B5EF4-FFF2-40B4-BE49-F238E27FC236}">
                    <a16:creationId xmlns:a16="http://schemas.microsoft.com/office/drawing/2014/main" id="{0147DAFE-D338-8043-8861-FE2E3AC88B1B}"/>
                  </a:ext>
                </a:extLst>
              </p:cNvPr>
              <p:cNvCxnSpPr/>
              <p:nvPr/>
            </p:nvCxnSpPr>
            <p:spPr>
              <a:xfrm flipV="1">
                <a:off x="3116705" y="4302786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80" name="Elbow Connector 79">
                <a:extLst>
                  <a:ext uri="{FF2B5EF4-FFF2-40B4-BE49-F238E27FC236}">
                    <a16:creationId xmlns:a16="http://schemas.microsoft.com/office/drawing/2014/main" id="{77462438-B9EC-FC4E-9F80-07CF6C837869}"/>
                  </a:ext>
                </a:extLst>
              </p:cNvPr>
              <p:cNvCxnSpPr/>
              <p:nvPr/>
            </p:nvCxnSpPr>
            <p:spPr>
              <a:xfrm flipV="1">
                <a:off x="3155071" y="4251728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AD69347-CD98-2147-944F-C617E5A6C6C2}"/>
                </a:ext>
              </a:extLst>
            </p:cNvPr>
            <p:cNvSpPr txBox="1"/>
            <p:nvPr/>
          </p:nvSpPr>
          <p:spPr>
            <a:xfrm>
              <a:off x="3470142" y="3878511"/>
              <a:ext cx="2503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8A4949B3-0EA3-EC41-84EA-53D478C5F1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35" y="3739553"/>
              <a:ext cx="143564" cy="1764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47CD4301-5275-F145-AA2C-F94E2A220E5B}"/>
              </a:ext>
            </a:extLst>
          </p:cNvPr>
          <p:cNvGrpSpPr/>
          <p:nvPr/>
        </p:nvGrpSpPr>
        <p:grpSpPr>
          <a:xfrm>
            <a:off x="6316209" y="5654230"/>
            <a:ext cx="322004" cy="320059"/>
            <a:chOff x="3332435" y="3739553"/>
            <a:chExt cx="378498" cy="398516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02416BE5-A862-BC45-86E3-3E112225232E}"/>
                </a:ext>
              </a:extLst>
            </p:cNvPr>
            <p:cNvGrpSpPr/>
            <p:nvPr/>
          </p:nvGrpSpPr>
          <p:grpSpPr>
            <a:xfrm>
              <a:off x="3382531" y="3776474"/>
              <a:ext cx="202915" cy="205245"/>
              <a:chOff x="3116705" y="4251728"/>
              <a:chExt cx="115099" cy="102116"/>
            </a:xfrm>
          </p:grpSpPr>
          <p:cxnSp>
            <p:nvCxnSpPr>
              <p:cNvPr id="96" name="Elbow Connector 95">
                <a:extLst>
                  <a:ext uri="{FF2B5EF4-FFF2-40B4-BE49-F238E27FC236}">
                    <a16:creationId xmlns:a16="http://schemas.microsoft.com/office/drawing/2014/main" id="{54327E88-AE20-D04A-B784-CE5ADB20EDE4}"/>
                  </a:ext>
                </a:extLst>
              </p:cNvPr>
              <p:cNvCxnSpPr/>
              <p:nvPr/>
            </p:nvCxnSpPr>
            <p:spPr>
              <a:xfrm flipV="1">
                <a:off x="3116705" y="4302786"/>
                <a:ext cx="76733" cy="51058"/>
              </a:xfrm>
              <a:prstGeom prst="bentConnector3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97" name="Elbow Connector 96">
                <a:extLst>
                  <a:ext uri="{FF2B5EF4-FFF2-40B4-BE49-F238E27FC236}">
                    <a16:creationId xmlns:a16="http://schemas.microsoft.com/office/drawing/2014/main" id="{E0EF8BB6-C304-E945-8E7A-C3AB82E55C08}"/>
                  </a:ext>
                </a:extLst>
              </p:cNvPr>
              <p:cNvCxnSpPr/>
              <p:nvPr/>
            </p:nvCxnSpPr>
            <p:spPr>
              <a:xfrm flipV="1">
                <a:off x="3155071" y="4251728"/>
                <a:ext cx="76733" cy="51058"/>
              </a:xfrm>
              <a:prstGeom prst="bentConnector3">
                <a:avLst/>
              </a:prstGeom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7F1856F3-CCBF-A141-BF30-C438B3FD06E7}"/>
                </a:ext>
              </a:extLst>
            </p:cNvPr>
            <p:cNvSpPr txBox="1"/>
            <p:nvPr/>
          </p:nvSpPr>
          <p:spPr>
            <a:xfrm>
              <a:off x="3416613" y="3821910"/>
              <a:ext cx="294320" cy="3161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C3A79988-12CD-0F49-B541-5C28A3396F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32435" y="3739553"/>
              <a:ext cx="143564" cy="176463"/>
            </a:xfrm>
            <a:prstGeom prst="straightConnector1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F3CEE057-7C7B-D943-87B5-69FD9109041B}"/>
              </a:ext>
            </a:extLst>
          </p:cNvPr>
          <p:cNvSpPr/>
          <p:nvPr/>
        </p:nvSpPr>
        <p:spPr>
          <a:xfrm>
            <a:off x="6015385" y="1205430"/>
            <a:ext cx="210183" cy="30465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3E2CFA4-C1EB-BD42-87F1-D828CD2FA434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957763C-5D4E-7C41-B936-9B121E89E64A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5930A4C-9552-FB41-94B9-004A79350CC0}"/>
              </a:ext>
            </a:extLst>
          </p:cNvPr>
          <p:cNvSpPr txBox="1"/>
          <p:nvPr/>
        </p:nvSpPr>
        <p:spPr>
          <a:xfrm rot="17233124">
            <a:off x="3909423" y="439892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#03-01</a:t>
            </a:r>
          </a:p>
          <a:p>
            <a:pPr algn="ctr"/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CHALLENGER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3E1DB0B-8756-B44B-9618-C5EBEB1F2516}"/>
              </a:ext>
            </a:extLst>
          </p:cNvPr>
          <p:cNvSpPr txBox="1"/>
          <p:nvPr/>
        </p:nvSpPr>
        <p:spPr>
          <a:xfrm rot="17233124">
            <a:off x="4506193" y="2400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#03-02</a:t>
            </a:r>
          </a:p>
          <a:p>
            <a:pPr algn="ctr"/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NIKE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5E777D1-1BD0-6D4D-9BDA-97BE4DF5AB4F}"/>
              </a:ext>
            </a:extLst>
          </p:cNvPr>
          <p:cNvSpPr txBox="1"/>
          <p:nvPr/>
        </p:nvSpPr>
        <p:spPr>
          <a:xfrm rot="17233124">
            <a:off x="5021902" y="628725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FILA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18EE9C7-AA8F-B248-B94B-225B42BD7AA2}"/>
              </a:ext>
            </a:extLst>
          </p:cNvPr>
          <p:cNvSpPr txBox="1"/>
          <p:nvPr/>
        </p:nvSpPr>
        <p:spPr>
          <a:xfrm rot="4457236">
            <a:off x="6622447" y="240093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#03-06</a:t>
            </a:r>
          </a:p>
          <a:p>
            <a:pPr algn="ctr"/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UNIQLO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16EE204-82A8-D943-A131-D6D145739CD0}"/>
              </a:ext>
            </a:extLst>
          </p:cNvPr>
          <p:cNvSpPr txBox="1"/>
          <p:nvPr/>
        </p:nvSpPr>
        <p:spPr>
          <a:xfrm rot="4457236">
            <a:off x="6116484" y="63891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>
                <a:solidFill>
                  <a:schemeClr val="bg2">
                    <a:lumMod val="90000"/>
                  </a:schemeClr>
                </a:solidFill>
              </a:rPr>
              <a:t>CHANEL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C51AE9CF-61C6-2E44-B386-B5714FDD1A9E}"/>
              </a:ext>
            </a:extLst>
          </p:cNvPr>
          <p:cNvSpPr txBox="1"/>
          <p:nvPr/>
        </p:nvSpPr>
        <p:spPr>
          <a:xfrm>
            <a:off x="8787755" y="2286904"/>
            <a:ext cx="2756921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4.2.1 Back Button</a:t>
            </a:r>
            <a:endParaRPr lang="en-US" dirty="0"/>
          </a:p>
          <a:p>
            <a:r>
              <a:rPr lang="en-US" dirty="0"/>
              <a:t>Users can click on the back button to return to previous page (</a:t>
            </a:r>
            <a:r>
              <a:rPr lang="en-US" i="1" dirty="0"/>
              <a:t>Route Overview 2D Page</a:t>
            </a:r>
            <a:r>
              <a:rPr lang="en-US" dirty="0"/>
              <a:t>).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20D1F964-D401-FE4A-AC0E-D840B164F8E6}"/>
              </a:ext>
            </a:extLst>
          </p:cNvPr>
          <p:cNvSpPr txBox="1"/>
          <p:nvPr/>
        </p:nvSpPr>
        <p:spPr>
          <a:xfrm>
            <a:off x="4162446" y="112675"/>
            <a:ext cx="404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4.2 Navigation 3D Page (Different level) </a:t>
            </a:r>
          </a:p>
        </p:txBody>
      </p:sp>
    </p:spTree>
    <p:extLst>
      <p:ext uri="{BB962C8B-B14F-4D97-AF65-F5344CB8AC3E}">
        <p14:creationId xmlns:p14="http://schemas.microsoft.com/office/powerpoint/2010/main" val="2426955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A361AEAB-00C5-E643-8B2E-F7363E52270C}"/>
              </a:ext>
            </a:extLst>
          </p:cNvPr>
          <p:cNvSpPr/>
          <p:nvPr/>
        </p:nvSpPr>
        <p:spPr>
          <a:xfrm rot="5400000">
            <a:off x="6248746" y="923946"/>
            <a:ext cx="242126" cy="69483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lternate Process 64">
            <a:extLst>
              <a:ext uri="{FF2B5EF4-FFF2-40B4-BE49-F238E27FC236}">
                <a16:creationId xmlns:a16="http://schemas.microsoft.com/office/drawing/2014/main" id="{7C8E9060-8044-BC43-BE5E-73030DEF6DCA}"/>
              </a:ext>
            </a:extLst>
          </p:cNvPr>
          <p:cNvSpPr/>
          <p:nvPr/>
        </p:nvSpPr>
        <p:spPr>
          <a:xfrm rot="16200000">
            <a:off x="5851547" y="4962691"/>
            <a:ext cx="440508" cy="1605493"/>
          </a:xfrm>
          <a:prstGeom prst="flowChartAlternateProcess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A33E1623-8E9B-1C4B-88A7-8D7F51937DA1}"/>
              </a:ext>
            </a:extLst>
          </p:cNvPr>
          <p:cNvSpPr/>
          <p:nvPr/>
        </p:nvSpPr>
        <p:spPr>
          <a:xfrm rot="10800000">
            <a:off x="6543675" y="479478"/>
            <a:ext cx="403225" cy="1438222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77EE6DA8-19BF-624A-B4DF-66B40A64FC92}"/>
              </a:ext>
            </a:extLst>
          </p:cNvPr>
          <p:cNvSpPr/>
          <p:nvPr/>
        </p:nvSpPr>
        <p:spPr>
          <a:xfrm rot="10800000" flipH="1">
            <a:off x="5330055" y="479478"/>
            <a:ext cx="403226" cy="1438222"/>
          </a:xfrm>
          <a:prstGeom prst="rt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5ED7DFDB-A93B-B54A-954B-430B1BE2C805}"/>
              </a:ext>
            </a:extLst>
          </p:cNvPr>
          <p:cNvSpPr/>
          <p:nvPr/>
        </p:nvSpPr>
        <p:spPr>
          <a:xfrm rot="10800000" flipH="1">
            <a:off x="6946900" y="479478"/>
            <a:ext cx="403226" cy="1438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2C19EC28-B658-FC40-B265-49403AF452D0}"/>
              </a:ext>
            </a:extLst>
          </p:cNvPr>
          <p:cNvSpPr/>
          <p:nvPr/>
        </p:nvSpPr>
        <p:spPr>
          <a:xfrm rot="10800000">
            <a:off x="7173911" y="479478"/>
            <a:ext cx="403225" cy="3724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EA2541F8-E75C-B24C-B3F9-C3EB6E6ACE1F}"/>
              </a:ext>
            </a:extLst>
          </p:cNvPr>
          <p:cNvSpPr/>
          <p:nvPr/>
        </p:nvSpPr>
        <p:spPr>
          <a:xfrm rot="10800000">
            <a:off x="6934198" y="1917700"/>
            <a:ext cx="617536" cy="21717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689F4A5C-C197-1C44-B696-F25B0C02634D}"/>
              </a:ext>
            </a:extLst>
          </p:cNvPr>
          <p:cNvSpPr/>
          <p:nvPr/>
        </p:nvSpPr>
        <p:spPr>
          <a:xfrm rot="363288">
            <a:off x="7021174" y="504226"/>
            <a:ext cx="608842" cy="1452089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3ECBA5C9-5C99-9242-9A93-4BDDC99885B9}"/>
              </a:ext>
            </a:extLst>
          </p:cNvPr>
          <p:cNvSpPr/>
          <p:nvPr/>
        </p:nvSpPr>
        <p:spPr>
          <a:xfrm rot="10800000" flipH="1">
            <a:off x="4625289" y="477838"/>
            <a:ext cx="697647" cy="3852993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1F1EDDF0-BCEB-7246-B1AE-AC82A54E4204}"/>
              </a:ext>
            </a:extLst>
          </p:cNvPr>
          <p:cNvSpPr/>
          <p:nvPr/>
        </p:nvSpPr>
        <p:spPr>
          <a:xfrm rot="1133692">
            <a:off x="5099252" y="496722"/>
            <a:ext cx="463731" cy="1361411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2022E84F-83A5-3349-A296-7CED8CA831D0}"/>
              </a:ext>
            </a:extLst>
          </p:cNvPr>
          <p:cNvSpPr/>
          <p:nvPr/>
        </p:nvSpPr>
        <p:spPr>
          <a:xfrm rot="11769940">
            <a:off x="4541206" y="1752417"/>
            <a:ext cx="463731" cy="2435925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94849A-20C2-FE47-A3C2-A453DAAA8C68}"/>
              </a:ext>
            </a:extLst>
          </p:cNvPr>
          <p:cNvSpPr/>
          <p:nvPr/>
        </p:nvSpPr>
        <p:spPr>
          <a:xfrm>
            <a:off x="7577136" y="490842"/>
            <a:ext cx="406050" cy="37128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347BEEDF-1834-D945-8534-B75BB07E4045}"/>
              </a:ext>
            </a:extLst>
          </p:cNvPr>
          <p:cNvSpPr/>
          <p:nvPr/>
        </p:nvSpPr>
        <p:spPr>
          <a:xfrm rot="10800000">
            <a:off x="7578548" y="4191450"/>
            <a:ext cx="403225" cy="1438222"/>
          </a:xfrm>
          <a:prstGeom prst="rt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950DDA6-60C3-A943-B0F7-87C51DA6C20F}"/>
              </a:ext>
            </a:extLst>
          </p:cNvPr>
          <p:cNvCxnSpPr>
            <a:cxnSpLocks/>
          </p:cNvCxnSpPr>
          <p:nvPr/>
        </p:nvCxnSpPr>
        <p:spPr>
          <a:xfrm flipH="1" flipV="1">
            <a:off x="6543675" y="480796"/>
            <a:ext cx="1440806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80A26AF9-2557-AE43-811B-BD52FCFD2F9F}"/>
              </a:ext>
            </a:extLst>
          </p:cNvPr>
          <p:cNvSpPr/>
          <p:nvPr/>
        </p:nvSpPr>
        <p:spPr>
          <a:xfrm rot="10800000" flipH="1">
            <a:off x="4228539" y="4194278"/>
            <a:ext cx="424975" cy="1489386"/>
          </a:xfrm>
          <a:prstGeom prst="rtTriangl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7BE7F6-92B7-B24B-9DA5-C304DCE3FE9C}"/>
              </a:ext>
            </a:extLst>
          </p:cNvPr>
          <p:cNvSpPr/>
          <p:nvPr/>
        </p:nvSpPr>
        <p:spPr>
          <a:xfrm>
            <a:off x="4222062" y="490841"/>
            <a:ext cx="424976" cy="37334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819811-9127-EA4B-9EC8-CBF7961CFEB2}"/>
              </a:ext>
            </a:extLst>
          </p:cNvPr>
          <p:cNvCxnSpPr>
            <a:cxnSpLocks/>
          </p:cNvCxnSpPr>
          <p:nvPr/>
        </p:nvCxnSpPr>
        <p:spPr>
          <a:xfrm flipV="1">
            <a:off x="4228368" y="480796"/>
            <a:ext cx="1512032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9BC4D12-930F-5E45-B61A-C0B01CD01BAF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A27F36-BF45-FC46-A7C8-3708843DFB1C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7B3EF8E-D489-1049-9721-D5AE44E8C1C9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hlinkClick r:id="rId2" action="ppaction://hlinksldjump"/>
              <a:extLst>
                <a:ext uri="{FF2B5EF4-FFF2-40B4-BE49-F238E27FC236}">
                  <a16:creationId xmlns:a16="http://schemas.microsoft.com/office/drawing/2014/main" id="{C978E1BA-0C1B-B349-AB92-DB53CC159006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D5ABE1-AACA-BA4C-B631-E3FA1E25A1F4}"/>
              </a:ext>
            </a:extLst>
          </p:cNvPr>
          <p:cNvGrpSpPr/>
          <p:nvPr/>
        </p:nvGrpSpPr>
        <p:grpSpPr>
          <a:xfrm rot="2672956">
            <a:off x="5496224" y="4166431"/>
            <a:ext cx="1265673" cy="1296428"/>
            <a:chOff x="7278145" y="2394023"/>
            <a:chExt cx="483219" cy="484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E5803D-91AF-7043-A41F-E2676122293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46" name="Donut 45">
                <a:extLst>
                  <a:ext uri="{FF2B5EF4-FFF2-40B4-BE49-F238E27FC236}">
                    <a16:creationId xmlns:a16="http://schemas.microsoft.com/office/drawing/2014/main" id="{057313CA-1B69-6A4A-B55F-901F25A6DB3B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ight Triangle 46">
                <a:extLst>
                  <a:ext uri="{FF2B5EF4-FFF2-40B4-BE49-F238E27FC236}">
                    <a16:creationId xmlns:a16="http://schemas.microsoft.com/office/drawing/2014/main" id="{C67EC4E4-88F3-1A4A-B61A-EED57F11B122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CA87AF05-6335-A548-A1C0-75F59AEF77D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D8F1557-08C2-3147-B33E-A976C16B149A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E6126BC-DBDD-844C-9662-71BB5D1C5520}"/>
              </a:ext>
            </a:extLst>
          </p:cNvPr>
          <p:cNvGrpSpPr/>
          <p:nvPr/>
        </p:nvGrpSpPr>
        <p:grpSpPr>
          <a:xfrm>
            <a:off x="7181442" y="4822655"/>
            <a:ext cx="585547" cy="1301262"/>
            <a:chOff x="9282161" y="5029553"/>
            <a:chExt cx="585547" cy="1301262"/>
          </a:xfrm>
        </p:grpSpPr>
        <p:sp>
          <p:nvSpPr>
            <p:cNvPr id="52" name="Alternate Process 51">
              <a:extLst>
                <a:ext uri="{FF2B5EF4-FFF2-40B4-BE49-F238E27FC236}">
                  <a16:creationId xmlns:a16="http://schemas.microsoft.com/office/drawing/2014/main" id="{43E642EA-A76A-8A4F-8DC9-59FF66931C06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3E82FA-3E66-E64F-BF6E-551CB2C6C3CC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E80A313-0B63-1145-93B8-9B33893C5D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D0F8F403-99A5-1C4E-BE20-BE56FC0206BD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76BB17-7D1A-C440-868B-17F974371BD9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12D0AD-FBB0-9E40-B85E-880C78454B78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F09828-6CF4-9E43-BA14-8AE86EF492B4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DB7DBE9-DC7D-4744-AE7F-9EE73D9E8BD8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940366-9886-5242-BF21-BBFDEC75FDBC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B0ED0A-B357-BB4B-8B3A-469DB1D13CF6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E105AD-B80C-3847-B998-5F9C3A8D2626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2081BA1C-AFAD-A648-B8E4-BED16CA1F867}"/>
              </a:ext>
            </a:extLst>
          </p:cNvPr>
          <p:cNvSpPr/>
          <p:nvPr/>
        </p:nvSpPr>
        <p:spPr>
          <a:xfrm>
            <a:off x="7350126" y="4852066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61068E1-8EEE-8149-BC2D-AB31AF0ACBA4}"/>
              </a:ext>
            </a:extLst>
          </p:cNvPr>
          <p:cNvSpPr txBox="1"/>
          <p:nvPr/>
        </p:nvSpPr>
        <p:spPr>
          <a:xfrm>
            <a:off x="6856877" y="6083747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2min, 2m</a:t>
            </a:r>
            <a:endParaRPr lang="en-US" sz="1600" dirty="0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2B7EEAA-27A7-9B45-8D0D-9445A3070682}"/>
              </a:ext>
            </a:extLst>
          </p:cNvPr>
          <p:cNvSpPr/>
          <p:nvPr/>
        </p:nvSpPr>
        <p:spPr>
          <a:xfrm>
            <a:off x="5549515" y="5578374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DB31992-B427-6647-82B5-B7021E0A76C8}"/>
              </a:ext>
            </a:extLst>
          </p:cNvPr>
          <p:cNvCxnSpPr>
            <a:cxnSpLocks/>
          </p:cNvCxnSpPr>
          <p:nvPr/>
        </p:nvCxnSpPr>
        <p:spPr>
          <a:xfrm flipV="1">
            <a:off x="5733281" y="5675985"/>
            <a:ext cx="0" cy="1747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3B06C1BE-A2EB-C243-84F1-EAFE85BDB634}"/>
              </a:ext>
            </a:extLst>
          </p:cNvPr>
          <p:cNvSpPr/>
          <p:nvPr/>
        </p:nvSpPr>
        <p:spPr>
          <a:xfrm>
            <a:off x="5837494" y="5746787"/>
            <a:ext cx="3866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</a:t>
            </a:r>
            <a:endParaRPr lang="en-US" sz="1200" dirty="0"/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F3CEE057-7C7B-D943-87B5-69FD9109041B}"/>
              </a:ext>
            </a:extLst>
          </p:cNvPr>
          <p:cNvSpPr/>
          <p:nvPr/>
        </p:nvSpPr>
        <p:spPr>
          <a:xfrm>
            <a:off x="6015385" y="1205430"/>
            <a:ext cx="210183" cy="30465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3E2CFA4-C1EB-BD42-87F1-D828CD2FA434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957763C-5D4E-7C41-B936-9B121E89E64A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54770736-C28E-0D43-9C51-7D6218B2BB5F}"/>
              </a:ext>
            </a:extLst>
          </p:cNvPr>
          <p:cNvSpPr/>
          <p:nvPr/>
        </p:nvSpPr>
        <p:spPr>
          <a:xfrm>
            <a:off x="6224642" y="5573538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EC3F0ED6-347F-9D45-A147-09890F18F099}"/>
              </a:ext>
            </a:extLst>
          </p:cNvPr>
          <p:cNvCxnSpPr>
            <a:cxnSpLocks/>
          </p:cNvCxnSpPr>
          <p:nvPr/>
        </p:nvCxnSpPr>
        <p:spPr>
          <a:xfrm>
            <a:off x="6316208" y="5764572"/>
            <a:ext cx="202208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9AE2578-F502-9047-8EA1-B7207C910C55}"/>
              </a:ext>
            </a:extLst>
          </p:cNvPr>
          <p:cNvGrpSpPr/>
          <p:nvPr/>
        </p:nvGrpSpPr>
        <p:grpSpPr>
          <a:xfrm>
            <a:off x="6657320" y="5817653"/>
            <a:ext cx="102002" cy="130011"/>
            <a:chOff x="2811213" y="4849517"/>
            <a:chExt cx="158698" cy="202809"/>
          </a:xfrm>
        </p:grpSpPr>
        <p:sp>
          <p:nvSpPr>
            <p:cNvPr id="109" name="Wave 108">
              <a:extLst>
                <a:ext uri="{FF2B5EF4-FFF2-40B4-BE49-F238E27FC236}">
                  <a16:creationId xmlns:a16="http://schemas.microsoft.com/office/drawing/2014/main" id="{3493702C-E331-064A-BE50-2C0C82C2D314}"/>
                </a:ext>
              </a:extLst>
            </p:cNvPr>
            <p:cNvSpPr/>
            <p:nvPr/>
          </p:nvSpPr>
          <p:spPr>
            <a:xfrm>
              <a:off x="2811213" y="4849517"/>
              <a:ext cx="158698" cy="121879"/>
            </a:xfrm>
            <a:prstGeom prst="wav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32A3F24-2CEB-5B47-BA8E-655A43D96D66}"/>
                </a:ext>
              </a:extLst>
            </p:cNvPr>
            <p:cNvCxnSpPr/>
            <p:nvPr/>
          </p:nvCxnSpPr>
          <p:spPr>
            <a:xfrm>
              <a:off x="2811213" y="4850079"/>
              <a:ext cx="0" cy="202247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A33C12CE-5078-E948-8097-DF25A870A78B}"/>
              </a:ext>
            </a:extLst>
          </p:cNvPr>
          <p:cNvSpPr txBox="1"/>
          <p:nvPr/>
        </p:nvSpPr>
        <p:spPr>
          <a:xfrm rot="17233124">
            <a:off x="3909423" y="439892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#02-07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COFFEE BEAN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2EF9FF0F-1718-384A-B0DD-80B961D9FEAF}"/>
              </a:ext>
            </a:extLst>
          </p:cNvPr>
          <p:cNvSpPr txBox="1"/>
          <p:nvPr/>
        </p:nvSpPr>
        <p:spPr>
          <a:xfrm rot="17233124">
            <a:off x="4506193" y="2400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#02-06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BEN &amp; JERRY’s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C97808F-04A8-6F4D-9D5D-F96C06361DD7}"/>
              </a:ext>
            </a:extLst>
          </p:cNvPr>
          <p:cNvSpPr txBox="1"/>
          <p:nvPr/>
        </p:nvSpPr>
        <p:spPr>
          <a:xfrm rot="17233124">
            <a:off x="5021902" y="628725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#02-05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KFC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520DC8D0-7D2B-B34C-906D-EEC8FBBD849A}"/>
              </a:ext>
            </a:extLst>
          </p:cNvPr>
          <p:cNvSpPr txBox="1"/>
          <p:nvPr/>
        </p:nvSpPr>
        <p:spPr>
          <a:xfrm rot="4457236">
            <a:off x="6622447" y="240093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#02-02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H&amp;M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56DF967C-0326-3746-B98D-E19CCE3B8278}"/>
              </a:ext>
            </a:extLst>
          </p:cNvPr>
          <p:cNvSpPr txBox="1"/>
          <p:nvPr/>
        </p:nvSpPr>
        <p:spPr>
          <a:xfrm rot="4457236">
            <a:off x="6116484" y="63891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#02-03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ADIDAS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2B4B059-7B02-2749-90F2-730742FAFFD8}"/>
              </a:ext>
            </a:extLst>
          </p:cNvPr>
          <p:cNvSpPr txBox="1"/>
          <p:nvPr/>
        </p:nvSpPr>
        <p:spPr>
          <a:xfrm>
            <a:off x="4162446" y="112675"/>
            <a:ext cx="404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4.2 Navigation 3D Page (Different level)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512CFFF5-5D42-E740-BB56-D8A1F5B9417E}"/>
              </a:ext>
            </a:extLst>
          </p:cNvPr>
          <p:cNvSpPr txBox="1"/>
          <p:nvPr/>
        </p:nvSpPr>
        <p:spPr>
          <a:xfrm>
            <a:off x="8787755" y="2286904"/>
            <a:ext cx="2756921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4.2.1 Back Button</a:t>
            </a:r>
            <a:endParaRPr lang="en-US" dirty="0"/>
          </a:p>
          <a:p>
            <a:r>
              <a:rPr lang="en-US" dirty="0"/>
              <a:t>Users can click on the back button to return to previous page (</a:t>
            </a:r>
            <a:r>
              <a:rPr lang="en-US" i="1" dirty="0"/>
              <a:t>Route Overview 2D Page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89534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375 " pathEditMode="relative" ptsTypes="AA">
                                      <p:cBhvr>
                                        <p:cTn id="1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63" grpId="0" animBg="1"/>
      <p:bldP spid="9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6D5ABE1-AACA-BA4C-B631-E3FA1E25A1F4}"/>
              </a:ext>
            </a:extLst>
          </p:cNvPr>
          <p:cNvGrpSpPr/>
          <p:nvPr/>
        </p:nvGrpSpPr>
        <p:grpSpPr>
          <a:xfrm rot="2672956">
            <a:off x="5467237" y="3175015"/>
            <a:ext cx="1265673" cy="1296428"/>
            <a:chOff x="7278145" y="2394023"/>
            <a:chExt cx="483219" cy="484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E5803D-91AF-7043-A41F-E2676122293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46" name="Donut 45">
                <a:extLst>
                  <a:ext uri="{FF2B5EF4-FFF2-40B4-BE49-F238E27FC236}">
                    <a16:creationId xmlns:a16="http://schemas.microsoft.com/office/drawing/2014/main" id="{057313CA-1B69-6A4A-B55F-901F25A6DB3B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ight Triangle 46">
                <a:extLst>
                  <a:ext uri="{FF2B5EF4-FFF2-40B4-BE49-F238E27FC236}">
                    <a16:creationId xmlns:a16="http://schemas.microsoft.com/office/drawing/2014/main" id="{C67EC4E4-88F3-1A4A-B61A-EED57F11B122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CA87AF05-6335-A548-A1C0-75F59AEF77D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E6126BC-DBDD-844C-9662-71BB5D1C5520}"/>
              </a:ext>
            </a:extLst>
          </p:cNvPr>
          <p:cNvGrpSpPr/>
          <p:nvPr/>
        </p:nvGrpSpPr>
        <p:grpSpPr>
          <a:xfrm>
            <a:off x="7208336" y="4688185"/>
            <a:ext cx="585547" cy="1301262"/>
            <a:chOff x="9282161" y="5029553"/>
            <a:chExt cx="585547" cy="1301262"/>
          </a:xfrm>
        </p:grpSpPr>
        <p:sp>
          <p:nvSpPr>
            <p:cNvPr id="52" name="Alternate Process 51">
              <a:extLst>
                <a:ext uri="{FF2B5EF4-FFF2-40B4-BE49-F238E27FC236}">
                  <a16:creationId xmlns:a16="http://schemas.microsoft.com/office/drawing/2014/main" id="{43E642EA-A76A-8A4F-8DC9-59FF66931C06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3E82FA-3E66-E64F-BF6E-551CB2C6C3CC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E80A313-0B63-1145-93B8-9B33893C5D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D0F8F403-99A5-1C4E-BE20-BE56FC0206BD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76BB17-7D1A-C440-868B-17F974371BD9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12D0AD-FBB0-9E40-B85E-880C78454B78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F09828-6CF4-9E43-BA14-8AE86EF492B4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DB7DBE9-DC7D-4744-AE7F-9EE73D9E8BD8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940366-9886-5242-BF21-BBFDEC75FDBC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B0ED0A-B357-BB4B-8B3A-469DB1D13CF6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E105AD-B80C-3847-B998-5F9C3A8D2626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2081BA1C-AFAD-A648-B8E4-BED16CA1F867}"/>
              </a:ext>
            </a:extLst>
          </p:cNvPr>
          <p:cNvSpPr/>
          <p:nvPr/>
        </p:nvSpPr>
        <p:spPr>
          <a:xfrm>
            <a:off x="7378361" y="4962297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B8C0DBAA-2CE9-6149-B5FC-DEECDA5A5C88}"/>
              </a:ext>
            </a:extLst>
          </p:cNvPr>
          <p:cNvSpPr/>
          <p:nvPr/>
        </p:nvSpPr>
        <p:spPr>
          <a:xfrm>
            <a:off x="5929949" y="2119868"/>
            <a:ext cx="352030" cy="112804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AF2836F8-964B-E841-8730-252847F8E579}"/>
              </a:ext>
            </a:extLst>
          </p:cNvPr>
          <p:cNvSpPr/>
          <p:nvPr/>
        </p:nvSpPr>
        <p:spPr>
          <a:xfrm rot="5400000">
            <a:off x="6369667" y="1709168"/>
            <a:ext cx="369649" cy="11885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F3CEF61-75D0-B049-A894-5BCA457852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92B0A799-25AA-8D4E-A07B-8177720ABEC5}"/>
              </a:ext>
            </a:extLst>
          </p:cNvPr>
          <p:cNvSpPr/>
          <p:nvPr/>
        </p:nvSpPr>
        <p:spPr>
          <a:xfrm rot="10800000">
            <a:off x="6610634" y="477359"/>
            <a:ext cx="1373566" cy="4571519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Triangle 69">
            <a:extLst>
              <a:ext uri="{FF2B5EF4-FFF2-40B4-BE49-F238E27FC236}">
                <a16:creationId xmlns:a16="http://schemas.microsoft.com/office/drawing/2014/main" id="{5A034CA5-2081-8743-A883-F4E598E6F1AF}"/>
              </a:ext>
            </a:extLst>
          </p:cNvPr>
          <p:cNvSpPr/>
          <p:nvPr/>
        </p:nvSpPr>
        <p:spPr>
          <a:xfrm rot="10800000" flipH="1">
            <a:off x="4216441" y="480796"/>
            <a:ext cx="1371600" cy="4572000"/>
          </a:xfrm>
          <a:prstGeom prst="rtTriangl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D26496A-9A53-FC4F-B6CD-0952EA3070E6}"/>
              </a:ext>
            </a:extLst>
          </p:cNvPr>
          <p:cNvSpPr txBox="1"/>
          <p:nvPr/>
        </p:nvSpPr>
        <p:spPr>
          <a:xfrm rot="17233124">
            <a:off x="4436737" y="201409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#02-05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KFC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1A4C37B-C995-BF44-B799-6CB1F145FB2F}"/>
              </a:ext>
            </a:extLst>
          </p:cNvPr>
          <p:cNvSpPr txBox="1"/>
          <p:nvPr/>
        </p:nvSpPr>
        <p:spPr>
          <a:xfrm rot="4457236">
            <a:off x="6637384" y="201409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ADIDAS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A66897E-D0E8-4B48-B6E8-12ECE2330C06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6D0BD99-2CC3-4143-A23B-061CD07598CF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Arrow Connector 73">
              <a:hlinkClick r:id="rId2" action="ppaction://hlinksldjump"/>
              <a:extLst>
                <a:ext uri="{FF2B5EF4-FFF2-40B4-BE49-F238E27FC236}">
                  <a16:creationId xmlns:a16="http://schemas.microsoft.com/office/drawing/2014/main" id="{080E2B84-F75A-A94C-95A1-70D78461EC7F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52257CE2-0743-194E-95A7-898171E374D3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87FA7B5-5D29-DE48-8C5B-9F446C48825D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3337D30-7070-5E4E-866F-8FC99A7E52C0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sp>
        <p:nvSpPr>
          <p:cNvPr id="48" name="Alternate Process 64">
            <a:hlinkClick r:id="rId3" action="ppaction://hlinksldjump"/>
            <a:extLst>
              <a:ext uri="{FF2B5EF4-FFF2-40B4-BE49-F238E27FC236}">
                <a16:creationId xmlns:a16="http://schemas.microsoft.com/office/drawing/2014/main" id="{62132DAB-8DBD-8441-B456-4E4FC195EBB4}"/>
              </a:ext>
            </a:extLst>
          </p:cNvPr>
          <p:cNvSpPr/>
          <p:nvPr/>
        </p:nvSpPr>
        <p:spPr>
          <a:xfrm>
            <a:off x="5239051" y="4590518"/>
            <a:ext cx="1609344" cy="1279171"/>
          </a:xfrm>
          <a:prstGeom prst="flowChartAlternateProcess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YOU HAVE ARRIVED AT YOUR DESTINATION!</a:t>
            </a:r>
            <a:endParaRPr lang="en-US" sz="800" dirty="0">
              <a:solidFill>
                <a:schemeClr val="bg1"/>
              </a:solidFill>
            </a:endParaRPr>
          </a:p>
          <a:p>
            <a:pPr algn="ctr"/>
            <a:endParaRPr lang="en-US" sz="200" dirty="0">
              <a:solidFill>
                <a:schemeClr val="bg1"/>
              </a:solidFill>
            </a:endParaRPr>
          </a:p>
          <a:p>
            <a:pPr algn="ctr"/>
            <a:r>
              <a:rPr lang="en-US" sz="800" i="1" dirty="0">
                <a:solidFill>
                  <a:schemeClr val="bg1">
                    <a:lumMod val="85000"/>
                  </a:schemeClr>
                </a:solidFill>
              </a:rPr>
              <a:t>-Click to Main Page-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694BCD0-17AA-2849-B37E-55B720B21D27}"/>
              </a:ext>
            </a:extLst>
          </p:cNvPr>
          <p:cNvGrpSpPr/>
          <p:nvPr/>
        </p:nvGrpSpPr>
        <p:grpSpPr>
          <a:xfrm>
            <a:off x="5998706" y="4767024"/>
            <a:ext cx="158698" cy="202809"/>
            <a:chOff x="2811213" y="4849517"/>
            <a:chExt cx="158698" cy="202809"/>
          </a:xfrm>
        </p:grpSpPr>
        <p:sp>
          <p:nvSpPr>
            <p:cNvPr id="50" name="Wave 49">
              <a:extLst>
                <a:ext uri="{FF2B5EF4-FFF2-40B4-BE49-F238E27FC236}">
                  <a16:creationId xmlns:a16="http://schemas.microsoft.com/office/drawing/2014/main" id="{DF0AFDEA-DB4A-9F48-8030-53DB0E8C4718}"/>
                </a:ext>
              </a:extLst>
            </p:cNvPr>
            <p:cNvSpPr/>
            <p:nvPr/>
          </p:nvSpPr>
          <p:spPr>
            <a:xfrm>
              <a:off x="2811213" y="4849517"/>
              <a:ext cx="158698" cy="121879"/>
            </a:xfrm>
            <a:prstGeom prst="wav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6BA2E13C-829D-574D-9307-906B855C3A9C}"/>
                </a:ext>
              </a:extLst>
            </p:cNvPr>
            <p:cNvCxnSpPr/>
            <p:nvPr/>
          </p:nvCxnSpPr>
          <p:spPr>
            <a:xfrm>
              <a:off x="2811213" y="4850079"/>
              <a:ext cx="0" cy="202247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22929DF-DCE3-4E4F-9E48-D0F09DF7B55D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sp>
          <p:nvSpPr>
            <p:cNvPr id="67" name="Terminator 66">
              <a:extLst>
                <a:ext uri="{FF2B5EF4-FFF2-40B4-BE49-F238E27FC236}">
                  <a16:creationId xmlns:a16="http://schemas.microsoft.com/office/drawing/2014/main" id="{F2042F07-7A6B-F049-A381-EA5007771C8A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B1128632-06EF-5943-9509-31F0FFA5474D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C3C3628C-93B7-7545-91D3-C72B2022D59C}"/>
                  </a:ext>
                </a:extLst>
              </p:cNvPr>
              <p:cNvCxnSpPr>
                <a:stCxn id="75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3834CCD5-3295-9845-B9E9-C8B940ECEF97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BDC37B31-5A76-934B-9DFA-E39C471404CB}"/>
              </a:ext>
            </a:extLst>
          </p:cNvPr>
          <p:cNvSpPr txBox="1"/>
          <p:nvPr/>
        </p:nvSpPr>
        <p:spPr>
          <a:xfrm>
            <a:off x="4162446" y="112675"/>
            <a:ext cx="404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4.2 Navigation 3D Page (Different level)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36B3382-CF58-6D46-BB86-8E4A74760F89}"/>
              </a:ext>
            </a:extLst>
          </p:cNvPr>
          <p:cNvSpPr txBox="1"/>
          <p:nvPr/>
        </p:nvSpPr>
        <p:spPr>
          <a:xfrm>
            <a:off x="8641719" y="889843"/>
            <a:ext cx="2756921" cy="507831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4.2.1 Back Button</a:t>
            </a:r>
            <a:endParaRPr lang="en-US" dirty="0"/>
          </a:p>
          <a:p>
            <a:r>
              <a:rPr lang="en-US" dirty="0"/>
              <a:t>Users can click on the back button to return to previous page (</a:t>
            </a:r>
            <a:r>
              <a:rPr lang="en-US" i="1" dirty="0"/>
              <a:t>Route Overview 2D Page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b="1" dirty="0"/>
              <a:t>4.2.2 Search</a:t>
            </a:r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  <a:p>
            <a:r>
              <a:rPr lang="en-US" b="1" dirty="0"/>
              <a:t>4.2.3 Click to Main Page</a:t>
            </a:r>
            <a:endParaRPr lang="en-US" dirty="0"/>
          </a:p>
          <a:p>
            <a:r>
              <a:rPr lang="en-US" dirty="0"/>
              <a:t>Users can click on grey box after arriving at destination to return to main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0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  <p:bldP spid="4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7029CD-1E5F-B245-B6DB-72C99985F883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4F982A-7692-0749-A580-563CD5DBB477}"/>
              </a:ext>
            </a:extLst>
          </p:cNvPr>
          <p:cNvCxnSpPr>
            <a:cxnSpLocks/>
          </p:cNvCxnSpPr>
          <p:nvPr/>
        </p:nvCxnSpPr>
        <p:spPr>
          <a:xfrm flipH="1">
            <a:off x="4211594" y="108740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AFAF4B-2140-984F-989A-7A8446D4FCAC}"/>
              </a:ext>
            </a:extLst>
          </p:cNvPr>
          <p:cNvCxnSpPr/>
          <p:nvPr/>
        </p:nvCxnSpPr>
        <p:spPr>
          <a:xfrm flipH="1">
            <a:off x="6095999" y="2662887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FFA8DB-3C62-4F40-8469-276CC77FD55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471360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4533B5-6BFE-D34B-83B9-F399B1A9B0FF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108740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6143C0-27A9-224D-AD6D-2F75BC030C78}"/>
              </a:ext>
            </a:extLst>
          </p:cNvPr>
          <p:cNvCxnSpPr/>
          <p:nvPr/>
        </p:nvCxnSpPr>
        <p:spPr>
          <a:xfrm flipH="1">
            <a:off x="6095999" y="2811156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6DF62E-C8AA-8742-81F1-15F794FA52D2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619629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ACC97A-B95F-6B4D-8CE3-78186A6F31BB}"/>
              </a:ext>
            </a:extLst>
          </p:cNvPr>
          <p:cNvCxnSpPr>
            <a:cxnSpLocks/>
          </p:cNvCxnSpPr>
          <p:nvPr/>
        </p:nvCxnSpPr>
        <p:spPr>
          <a:xfrm flipH="1">
            <a:off x="4211594" y="3086095"/>
            <a:ext cx="559040" cy="41704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A17E50F-31B7-D049-8DC8-7AA40DE4DCB6}"/>
              </a:ext>
            </a:extLst>
          </p:cNvPr>
          <p:cNvCxnSpPr/>
          <p:nvPr/>
        </p:nvCxnSpPr>
        <p:spPr>
          <a:xfrm flipH="1">
            <a:off x="6095999" y="369466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433A15-D814-CF4A-B307-14A389343EC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503135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2B18B2-A468-7B42-8AB3-4E3FB0DCBAE0}"/>
              </a:ext>
            </a:extLst>
          </p:cNvPr>
          <p:cNvCxnSpPr>
            <a:cxnSpLocks/>
          </p:cNvCxnSpPr>
          <p:nvPr/>
        </p:nvCxnSpPr>
        <p:spPr>
          <a:xfrm flipH="1" flipV="1">
            <a:off x="7421368" y="3237474"/>
            <a:ext cx="559037" cy="45718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BFEB5F6-BFDF-9745-AB64-BCC6680E5395}"/>
              </a:ext>
            </a:extLst>
          </p:cNvPr>
          <p:cNvCxnSpPr>
            <a:cxnSpLocks/>
          </p:cNvCxnSpPr>
          <p:nvPr/>
        </p:nvCxnSpPr>
        <p:spPr>
          <a:xfrm flipH="1">
            <a:off x="4216225" y="2851716"/>
            <a:ext cx="261507" cy="19422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C54B03-C66C-A441-8003-3C1451BCD8FC}"/>
              </a:ext>
            </a:extLst>
          </p:cNvPr>
          <p:cNvCxnSpPr/>
          <p:nvPr/>
        </p:nvCxnSpPr>
        <p:spPr>
          <a:xfrm flipH="1">
            <a:off x="6095999" y="3846039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C6C08CA-D3E2-1847-809C-92BA39FFF441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65451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811580-118D-D04B-83B3-D5C80DCE7F0F}"/>
              </a:ext>
            </a:extLst>
          </p:cNvPr>
          <p:cNvCxnSpPr>
            <a:cxnSpLocks/>
          </p:cNvCxnSpPr>
          <p:nvPr/>
        </p:nvCxnSpPr>
        <p:spPr>
          <a:xfrm flipH="1" flipV="1">
            <a:off x="7801152" y="2948830"/>
            <a:ext cx="179256" cy="16191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CAFE3B-2180-964E-A4BE-190532B92606}"/>
              </a:ext>
            </a:extLst>
          </p:cNvPr>
          <p:cNvCxnSpPr>
            <a:cxnSpLocks/>
          </p:cNvCxnSpPr>
          <p:nvPr/>
        </p:nvCxnSpPr>
        <p:spPr>
          <a:xfrm flipH="1">
            <a:off x="4211593" y="4275439"/>
            <a:ext cx="719915" cy="53751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C5D99DB-306D-B144-A8C4-92AA7D375FBD}"/>
              </a:ext>
            </a:extLst>
          </p:cNvPr>
          <p:cNvCxnSpPr/>
          <p:nvPr/>
        </p:nvCxnSpPr>
        <p:spPr>
          <a:xfrm flipH="1">
            <a:off x="6095998" y="5004485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0483EA-C476-3749-A0D8-03BB886BAE15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812958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15A6CEB-7CC7-A742-9254-F30BB0E705C7}"/>
              </a:ext>
            </a:extLst>
          </p:cNvPr>
          <p:cNvCxnSpPr>
            <a:cxnSpLocks/>
          </p:cNvCxnSpPr>
          <p:nvPr/>
        </p:nvCxnSpPr>
        <p:spPr>
          <a:xfrm flipH="1" flipV="1">
            <a:off x="7260489" y="4399028"/>
            <a:ext cx="719915" cy="6054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F8EEEEE-4510-0E49-B2BE-E54CFE983B33}"/>
              </a:ext>
            </a:extLst>
          </p:cNvPr>
          <p:cNvCxnSpPr>
            <a:cxnSpLocks/>
          </p:cNvCxnSpPr>
          <p:nvPr/>
        </p:nvCxnSpPr>
        <p:spPr>
          <a:xfrm flipH="1">
            <a:off x="4191225" y="4047849"/>
            <a:ext cx="493258" cy="37935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C056365-22CB-2A41-9863-3D9ABB3A4A57}"/>
              </a:ext>
            </a:extLst>
          </p:cNvPr>
          <p:cNvCxnSpPr>
            <a:cxnSpLocks/>
          </p:cNvCxnSpPr>
          <p:nvPr/>
        </p:nvCxnSpPr>
        <p:spPr>
          <a:xfrm flipH="1">
            <a:off x="6268530" y="5171308"/>
            <a:ext cx="1711874" cy="121713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11432A0-1C6C-2448-B672-B8532D155F1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979782"/>
            <a:ext cx="1711880" cy="140866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1B761D3-6B10-F646-95D8-C4862AF917C9}"/>
              </a:ext>
            </a:extLst>
          </p:cNvPr>
          <p:cNvCxnSpPr>
            <a:cxnSpLocks/>
          </p:cNvCxnSpPr>
          <p:nvPr/>
        </p:nvCxnSpPr>
        <p:spPr>
          <a:xfrm flipH="1" flipV="1">
            <a:off x="7578726" y="4139533"/>
            <a:ext cx="401675" cy="3474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376A75A-0841-8448-B60B-E7731E075267}"/>
              </a:ext>
            </a:extLst>
          </p:cNvPr>
          <p:cNvCxnSpPr/>
          <p:nvPr/>
        </p:nvCxnSpPr>
        <p:spPr>
          <a:xfrm>
            <a:off x="6095997" y="4046845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215A68E-8BC8-DC47-ABDB-D5C3F775CF12}"/>
              </a:ext>
            </a:extLst>
          </p:cNvPr>
          <p:cNvCxnSpPr/>
          <p:nvPr/>
        </p:nvCxnSpPr>
        <p:spPr>
          <a:xfrm>
            <a:off x="6095994" y="5078620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DA78D3D-8609-9D4B-AE1B-1AD4DB49FDEB}"/>
              </a:ext>
            </a:extLst>
          </p:cNvPr>
          <p:cNvCxnSpPr>
            <a:cxnSpLocks/>
          </p:cNvCxnSpPr>
          <p:nvPr/>
        </p:nvCxnSpPr>
        <p:spPr>
          <a:xfrm flipV="1">
            <a:off x="4838715" y="1591568"/>
            <a:ext cx="1848062" cy="1408017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D51699-0070-5B4C-ABD7-C946105A8397}"/>
              </a:ext>
            </a:extLst>
          </p:cNvPr>
          <p:cNvCxnSpPr>
            <a:cxnSpLocks/>
            <a:stCxn id="35" idx="0"/>
          </p:cNvCxnSpPr>
          <p:nvPr/>
        </p:nvCxnSpPr>
        <p:spPr>
          <a:xfrm flipH="1">
            <a:off x="4216785" y="573913"/>
            <a:ext cx="1874118" cy="140917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039AD32-8F90-DA48-BE73-A92BBA94B63B}"/>
              </a:ext>
            </a:extLst>
          </p:cNvPr>
          <p:cNvCxnSpPr>
            <a:cxnSpLocks/>
          </p:cNvCxnSpPr>
          <p:nvPr/>
        </p:nvCxnSpPr>
        <p:spPr>
          <a:xfrm flipH="1" flipV="1">
            <a:off x="6095994" y="586861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855E3D7-21A1-7A45-B612-3A17BF239881}"/>
              </a:ext>
            </a:extLst>
          </p:cNvPr>
          <p:cNvCxnSpPr>
            <a:cxnSpLocks/>
            <a:stCxn id="35" idx="0"/>
          </p:cNvCxnSpPr>
          <p:nvPr/>
        </p:nvCxnSpPr>
        <p:spPr>
          <a:xfrm flipH="1">
            <a:off x="6090899" y="573913"/>
            <a:ext cx="4" cy="52124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D756944-50D0-8042-AC99-FE6C4FBF29EF}"/>
              </a:ext>
            </a:extLst>
          </p:cNvPr>
          <p:cNvCxnSpPr>
            <a:cxnSpLocks/>
          </p:cNvCxnSpPr>
          <p:nvPr/>
        </p:nvCxnSpPr>
        <p:spPr>
          <a:xfrm flipV="1">
            <a:off x="4571550" y="1091131"/>
            <a:ext cx="2115227" cy="163312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0501CFB-9280-D149-B97D-99119C1DAA84}"/>
              </a:ext>
            </a:extLst>
          </p:cNvPr>
          <p:cNvCxnSpPr>
            <a:cxnSpLocks/>
          </p:cNvCxnSpPr>
          <p:nvPr/>
        </p:nvCxnSpPr>
        <p:spPr>
          <a:xfrm flipV="1">
            <a:off x="4656127" y="342899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EA67EE9-0CB0-B842-9938-D702E07EE996}"/>
              </a:ext>
            </a:extLst>
          </p:cNvPr>
          <p:cNvCxnSpPr>
            <a:cxnSpLocks/>
          </p:cNvCxnSpPr>
          <p:nvPr/>
        </p:nvCxnSpPr>
        <p:spPr>
          <a:xfrm flipH="1" flipV="1">
            <a:off x="5093290" y="1354090"/>
            <a:ext cx="613230" cy="49748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FA3ED01-FF77-ED43-B14A-5013762608C3}"/>
              </a:ext>
            </a:extLst>
          </p:cNvPr>
          <p:cNvCxnSpPr>
            <a:cxnSpLocks/>
          </p:cNvCxnSpPr>
          <p:nvPr/>
        </p:nvCxnSpPr>
        <p:spPr>
          <a:xfrm flipH="1" flipV="1">
            <a:off x="6100836" y="4199080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ACD86BC-2AEB-2242-AA36-767201D58767}"/>
              </a:ext>
            </a:extLst>
          </p:cNvPr>
          <p:cNvCxnSpPr>
            <a:cxnSpLocks/>
          </p:cNvCxnSpPr>
          <p:nvPr/>
        </p:nvCxnSpPr>
        <p:spPr>
          <a:xfrm flipH="1" flipV="1">
            <a:off x="5581765" y="1003218"/>
            <a:ext cx="614883" cy="4667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499477B-E270-7647-A06B-09CDF18874B2}"/>
              </a:ext>
            </a:extLst>
          </p:cNvPr>
          <p:cNvCxnSpPr>
            <a:cxnSpLocks/>
          </p:cNvCxnSpPr>
          <p:nvPr/>
        </p:nvCxnSpPr>
        <p:spPr>
          <a:xfrm flipV="1">
            <a:off x="5040916" y="2707560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C114B7C5-62C1-7A4A-9DEB-426F0A968E44}"/>
              </a:ext>
            </a:extLst>
          </p:cNvPr>
          <p:cNvCxnSpPr>
            <a:cxnSpLocks/>
          </p:cNvCxnSpPr>
          <p:nvPr/>
        </p:nvCxnSpPr>
        <p:spPr>
          <a:xfrm flipV="1">
            <a:off x="5594585" y="3136592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54302AA-CE15-564E-BFE0-D5077941E84E}"/>
              </a:ext>
            </a:extLst>
          </p:cNvPr>
          <p:cNvCxnSpPr>
            <a:cxnSpLocks/>
          </p:cNvCxnSpPr>
          <p:nvPr/>
        </p:nvCxnSpPr>
        <p:spPr>
          <a:xfrm flipV="1">
            <a:off x="5621222" y="2702622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5AABF69-955F-5843-A48C-365F7D667BE1}"/>
              </a:ext>
            </a:extLst>
          </p:cNvPr>
          <p:cNvCxnSpPr>
            <a:cxnSpLocks/>
          </p:cNvCxnSpPr>
          <p:nvPr/>
        </p:nvCxnSpPr>
        <p:spPr>
          <a:xfrm flipV="1">
            <a:off x="6166118" y="3156435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83E9540-85E9-5542-933E-887F7155699A}"/>
              </a:ext>
            </a:extLst>
          </p:cNvPr>
          <p:cNvCxnSpPr>
            <a:cxnSpLocks/>
          </p:cNvCxnSpPr>
          <p:nvPr/>
        </p:nvCxnSpPr>
        <p:spPr>
          <a:xfrm flipH="1" flipV="1">
            <a:off x="4168546" y="1977044"/>
            <a:ext cx="2216572" cy="1859104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EEF8D87-5359-D640-8110-C86BB43855FB}"/>
              </a:ext>
            </a:extLst>
          </p:cNvPr>
          <p:cNvCxnSpPr>
            <a:cxnSpLocks/>
          </p:cNvCxnSpPr>
          <p:nvPr/>
        </p:nvCxnSpPr>
        <p:spPr>
          <a:xfrm flipH="1" flipV="1">
            <a:off x="4198730" y="306095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B886FBF-4C3E-534C-BBA1-DCE5279BDBBD}"/>
              </a:ext>
            </a:extLst>
          </p:cNvPr>
          <p:cNvCxnSpPr>
            <a:cxnSpLocks/>
          </p:cNvCxnSpPr>
          <p:nvPr/>
        </p:nvCxnSpPr>
        <p:spPr>
          <a:xfrm flipV="1">
            <a:off x="5153795" y="383614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EB7D91CF-2A6D-204E-9A84-B85AE3EE2F68}"/>
              </a:ext>
            </a:extLst>
          </p:cNvPr>
          <p:cNvCxnSpPr>
            <a:cxnSpLocks/>
          </p:cNvCxnSpPr>
          <p:nvPr/>
        </p:nvCxnSpPr>
        <p:spPr>
          <a:xfrm flipV="1">
            <a:off x="5692225" y="427543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E40634A-5841-3646-B3EE-41A95BAACB50}"/>
              </a:ext>
            </a:extLst>
          </p:cNvPr>
          <p:cNvCxnSpPr>
            <a:cxnSpLocks/>
          </p:cNvCxnSpPr>
          <p:nvPr/>
        </p:nvCxnSpPr>
        <p:spPr>
          <a:xfrm flipH="1" flipV="1">
            <a:off x="4482558" y="1774552"/>
            <a:ext cx="2204219" cy="181548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BFB105C-F02F-DF41-9124-813D5C157D09}"/>
              </a:ext>
            </a:extLst>
          </p:cNvPr>
          <p:cNvCxnSpPr>
            <a:cxnSpLocks/>
          </p:cNvCxnSpPr>
          <p:nvPr/>
        </p:nvCxnSpPr>
        <p:spPr>
          <a:xfrm flipV="1">
            <a:off x="4663961" y="32260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87A2047-DF87-724F-B437-CAA9A08F53A3}"/>
              </a:ext>
            </a:extLst>
          </p:cNvPr>
          <p:cNvCxnSpPr>
            <a:cxnSpLocks/>
          </p:cNvCxnSpPr>
          <p:nvPr/>
        </p:nvCxnSpPr>
        <p:spPr>
          <a:xfrm flipV="1">
            <a:off x="5159879" y="362855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CB7E7A56-83A3-AE44-9AFB-6B6580E9883A}"/>
              </a:ext>
            </a:extLst>
          </p:cNvPr>
          <p:cNvCxnSpPr>
            <a:cxnSpLocks/>
          </p:cNvCxnSpPr>
          <p:nvPr/>
        </p:nvCxnSpPr>
        <p:spPr>
          <a:xfrm flipV="1">
            <a:off x="5692384" y="407769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31057D23-85AE-D445-8F78-4F915E2C2E39}"/>
              </a:ext>
            </a:extLst>
          </p:cNvPr>
          <p:cNvCxnSpPr>
            <a:cxnSpLocks/>
          </p:cNvCxnSpPr>
          <p:nvPr/>
        </p:nvCxnSpPr>
        <p:spPr>
          <a:xfrm>
            <a:off x="6095994" y="4139533"/>
            <a:ext cx="0" cy="2260150"/>
          </a:xfrm>
          <a:prstGeom prst="line">
            <a:avLst/>
          </a:prstGeom>
          <a:ln w="9525" cap="flat" cmpd="sng" algn="ctr">
            <a:solidFill>
              <a:schemeClr val="bg1">
                <a:lumMod val="9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E1BFE5E6-8614-7B42-B0C4-DF1769E37850}"/>
              </a:ext>
            </a:extLst>
          </p:cNvPr>
          <p:cNvGrpSpPr/>
          <p:nvPr/>
        </p:nvGrpSpPr>
        <p:grpSpPr>
          <a:xfrm>
            <a:off x="5966534" y="4416086"/>
            <a:ext cx="279562" cy="282578"/>
            <a:chOff x="5958225" y="4477893"/>
            <a:chExt cx="279562" cy="282578"/>
          </a:xfrm>
        </p:grpSpPr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110FCEFD-5139-484E-9BD4-50D9FB95DD7E}"/>
                </a:ext>
              </a:extLst>
            </p:cNvPr>
            <p:cNvSpPr/>
            <p:nvPr/>
          </p:nvSpPr>
          <p:spPr>
            <a:xfrm>
              <a:off x="5958225" y="4477893"/>
              <a:ext cx="279562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76D9880E-05CE-1242-9DC8-7E7C05E5DE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55828" y="4516674"/>
              <a:ext cx="0" cy="14616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F9BA2E8A-FE85-314A-8998-37AAE3F5F54B}"/>
                </a:ext>
              </a:extLst>
            </p:cNvPr>
            <p:cNvCxnSpPr>
              <a:cxnSpLocks/>
            </p:cNvCxnSpPr>
            <p:nvPr/>
          </p:nvCxnSpPr>
          <p:spPr>
            <a:xfrm>
              <a:off x="6142773" y="4558206"/>
              <a:ext cx="0" cy="160813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Oval 154">
            <a:extLst>
              <a:ext uri="{FF2B5EF4-FFF2-40B4-BE49-F238E27FC236}">
                <a16:creationId xmlns:a16="http://schemas.microsoft.com/office/drawing/2014/main" id="{42AA2C68-4071-2D4B-B104-7ABF19305A61}"/>
              </a:ext>
            </a:extLst>
          </p:cNvPr>
          <p:cNvSpPr/>
          <p:nvPr/>
        </p:nvSpPr>
        <p:spPr>
          <a:xfrm>
            <a:off x="5958225" y="5555175"/>
            <a:ext cx="279562" cy="282578"/>
          </a:xfrm>
          <a:prstGeom prst="ellipse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310576C4-5F6F-F442-AE95-5FE842B9B1A4}"/>
              </a:ext>
            </a:extLst>
          </p:cNvPr>
          <p:cNvCxnSpPr>
            <a:cxnSpLocks/>
          </p:cNvCxnSpPr>
          <p:nvPr/>
        </p:nvCxnSpPr>
        <p:spPr>
          <a:xfrm flipV="1">
            <a:off x="6055828" y="5593956"/>
            <a:ext cx="0" cy="14616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EC14972F-2B7B-6149-8920-3859863D3C27}"/>
              </a:ext>
            </a:extLst>
          </p:cNvPr>
          <p:cNvCxnSpPr>
            <a:cxnSpLocks/>
          </p:cNvCxnSpPr>
          <p:nvPr/>
        </p:nvCxnSpPr>
        <p:spPr>
          <a:xfrm>
            <a:off x="6142773" y="5635488"/>
            <a:ext cx="0" cy="16081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5076C773-7394-354D-ABF8-837DD93017D1}"/>
              </a:ext>
            </a:extLst>
          </p:cNvPr>
          <p:cNvCxnSpPr>
            <a:cxnSpLocks/>
          </p:cNvCxnSpPr>
          <p:nvPr/>
        </p:nvCxnSpPr>
        <p:spPr>
          <a:xfrm flipV="1">
            <a:off x="6686777" y="1103818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D7A7505-EFC7-1E48-A80A-D88316056A4A}"/>
              </a:ext>
            </a:extLst>
          </p:cNvPr>
          <p:cNvCxnSpPr>
            <a:cxnSpLocks/>
          </p:cNvCxnSpPr>
          <p:nvPr/>
        </p:nvCxnSpPr>
        <p:spPr>
          <a:xfrm flipV="1">
            <a:off x="6196648" y="1469969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EF0E0D49-AB7D-1F4C-AFFC-5D9CD63E4C31}"/>
              </a:ext>
            </a:extLst>
          </p:cNvPr>
          <p:cNvCxnSpPr>
            <a:cxnSpLocks/>
          </p:cNvCxnSpPr>
          <p:nvPr/>
        </p:nvCxnSpPr>
        <p:spPr>
          <a:xfrm flipV="1">
            <a:off x="5711405" y="1851576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3F087050-E08C-3048-9509-9B69D62FB572}"/>
              </a:ext>
            </a:extLst>
          </p:cNvPr>
          <p:cNvCxnSpPr>
            <a:cxnSpLocks/>
          </p:cNvCxnSpPr>
          <p:nvPr/>
        </p:nvCxnSpPr>
        <p:spPr>
          <a:xfrm flipV="1">
            <a:off x="5128103" y="2297232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BEF149EA-4B08-754A-A272-F05E036E5331}"/>
              </a:ext>
            </a:extLst>
          </p:cNvPr>
          <p:cNvCxnSpPr>
            <a:cxnSpLocks/>
          </p:cNvCxnSpPr>
          <p:nvPr/>
        </p:nvCxnSpPr>
        <p:spPr>
          <a:xfrm flipH="1" flipV="1">
            <a:off x="7161091" y="3425997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18323353-B89A-CC43-8BB6-FAFAF6A4DE91}"/>
              </a:ext>
            </a:extLst>
          </p:cNvPr>
          <p:cNvCxnSpPr>
            <a:cxnSpLocks/>
          </p:cNvCxnSpPr>
          <p:nvPr/>
        </p:nvCxnSpPr>
        <p:spPr>
          <a:xfrm flipH="1" flipV="1">
            <a:off x="6939057" y="3590928"/>
            <a:ext cx="547594" cy="47103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C1E117C6-052A-9A43-94D3-BEF72E582E50}"/>
              </a:ext>
            </a:extLst>
          </p:cNvPr>
          <p:cNvCxnSpPr>
            <a:cxnSpLocks/>
          </p:cNvCxnSpPr>
          <p:nvPr/>
        </p:nvCxnSpPr>
        <p:spPr>
          <a:xfrm flipV="1">
            <a:off x="7182766" y="3428999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13757923-FEC4-A543-8DF2-8F00807FE680}"/>
              </a:ext>
            </a:extLst>
          </p:cNvPr>
          <p:cNvCxnSpPr>
            <a:cxnSpLocks/>
          </p:cNvCxnSpPr>
          <p:nvPr/>
        </p:nvCxnSpPr>
        <p:spPr>
          <a:xfrm flipV="1">
            <a:off x="4673067" y="474640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8717AEB0-AA6E-374B-9A9D-070CCBE0BA66}"/>
              </a:ext>
            </a:extLst>
          </p:cNvPr>
          <p:cNvCxnSpPr>
            <a:cxnSpLocks/>
          </p:cNvCxnSpPr>
          <p:nvPr/>
        </p:nvCxnSpPr>
        <p:spPr>
          <a:xfrm flipH="1" flipV="1">
            <a:off x="4215670" y="437836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1C5B8C63-7202-214D-900B-BB24F0520029}"/>
              </a:ext>
            </a:extLst>
          </p:cNvPr>
          <p:cNvCxnSpPr>
            <a:cxnSpLocks/>
          </p:cNvCxnSpPr>
          <p:nvPr/>
        </p:nvCxnSpPr>
        <p:spPr>
          <a:xfrm flipV="1">
            <a:off x="5170735" y="515355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55B07C3E-973B-FA4D-83AE-1811769EB43F}"/>
              </a:ext>
            </a:extLst>
          </p:cNvPr>
          <p:cNvCxnSpPr>
            <a:cxnSpLocks/>
          </p:cNvCxnSpPr>
          <p:nvPr/>
        </p:nvCxnSpPr>
        <p:spPr>
          <a:xfrm flipV="1">
            <a:off x="5709165" y="559284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9CF407E2-097B-E546-99DC-00B443F73F10}"/>
              </a:ext>
            </a:extLst>
          </p:cNvPr>
          <p:cNvCxnSpPr>
            <a:cxnSpLocks/>
          </p:cNvCxnSpPr>
          <p:nvPr/>
        </p:nvCxnSpPr>
        <p:spPr>
          <a:xfrm flipV="1">
            <a:off x="4680901" y="454341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F660A8B4-0E21-0444-8509-EA8281912912}"/>
              </a:ext>
            </a:extLst>
          </p:cNvPr>
          <p:cNvCxnSpPr>
            <a:cxnSpLocks/>
          </p:cNvCxnSpPr>
          <p:nvPr/>
        </p:nvCxnSpPr>
        <p:spPr>
          <a:xfrm flipV="1">
            <a:off x="5176819" y="494596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616B0C70-50E5-EC40-BD00-4C23A09398CB}"/>
              </a:ext>
            </a:extLst>
          </p:cNvPr>
          <p:cNvCxnSpPr>
            <a:cxnSpLocks/>
          </p:cNvCxnSpPr>
          <p:nvPr/>
        </p:nvCxnSpPr>
        <p:spPr>
          <a:xfrm flipV="1">
            <a:off x="5709324" y="53951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92AEDAC2-152C-8347-93F4-0FD5B7949657}"/>
              </a:ext>
            </a:extLst>
          </p:cNvPr>
          <p:cNvCxnSpPr>
            <a:cxnSpLocks/>
          </p:cNvCxnSpPr>
          <p:nvPr/>
        </p:nvCxnSpPr>
        <p:spPr>
          <a:xfrm flipH="1" flipV="1">
            <a:off x="4498591" y="4177318"/>
            <a:ext cx="2176189" cy="1779515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86424850-D9AB-F24E-A723-771D0329C6C2}"/>
              </a:ext>
            </a:extLst>
          </p:cNvPr>
          <p:cNvCxnSpPr>
            <a:cxnSpLocks/>
          </p:cNvCxnSpPr>
          <p:nvPr/>
        </p:nvCxnSpPr>
        <p:spPr>
          <a:xfrm flipH="1" flipV="1">
            <a:off x="7130613" y="4479256"/>
            <a:ext cx="732515" cy="61791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79936730-BEDC-5B47-B903-1B12944BA9BF}"/>
              </a:ext>
            </a:extLst>
          </p:cNvPr>
          <p:cNvCxnSpPr>
            <a:cxnSpLocks/>
          </p:cNvCxnSpPr>
          <p:nvPr/>
        </p:nvCxnSpPr>
        <p:spPr>
          <a:xfrm flipH="1" flipV="1">
            <a:off x="6902012" y="4638613"/>
            <a:ext cx="714971" cy="630995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4256E366-F811-B54A-9672-6C6591B19388}"/>
              </a:ext>
            </a:extLst>
          </p:cNvPr>
          <p:cNvCxnSpPr>
            <a:cxnSpLocks/>
          </p:cNvCxnSpPr>
          <p:nvPr/>
        </p:nvCxnSpPr>
        <p:spPr>
          <a:xfrm flipV="1">
            <a:off x="7152287" y="4482256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373AC9A4-1C0F-1A45-802D-92BBB84A258C}"/>
              </a:ext>
            </a:extLst>
          </p:cNvPr>
          <p:cNvSpPr txBox="1"/>
          <p:nvPr/>
        </p:nvSpPr>
        <p:spPr>
          <a:xfrm>
            <a:off x="5970749" y="4740427"/>
            <a:ext cx="32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38B4358F-4BB9-F548-B4FA-483978C6E6E2}"/>
              </a:ext>
            </a:extLst>
          </p:cNvPr>
          <p:cNvSpPr txBox="1"/>
          <p:nvPr/>
        </p:nvSpPr>
        <p:spPr>
          <a:xfrm>
            <a:off x="5910188" y="6051578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B1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D6F7D1E2-3CC6-3646-93BD-520AF91A0E13}"/>
              </a:ext>
            </a:extLst>
          </p:cNvPr>
          <p:cNvSpPr/>
          <p:nvPr/>
        </p:nvSpPr>
        <p:spPr>
          <a:xfrm>
            <a:off x="5923472" y="81432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#02-07</a:t>
            </a:r>
          </a:p>
        </p:txBody>
      </p: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58FB7A23-EA9D-E647-90C1-D5AD03C84C86}"/>
              </a:ext>
            </a:extLst>
          </p:cNvPr>
          <p:cNvGrpSpPr/>
          <p:nvPr/>
        </p:nvGrpSpPr>
        <p:grpSpPr>
          <a:xfrm>
            <a:off x="4385748" y="573913"/>
            <a:ext cx="3410309" cy="299049"/>
            <a:chOff x="4881968" y="506192"/>
            <a:chExt cx="3410309" cy="299049"/>
          </a:xfrm>
        </p:grpSpPr>
        <p:sp>
          <p:nvSpPr>
            <p:cNvPr id="35" name="Terminator 34">
              <a:hlinkClick r:id="rId2" action="ppaction://hlinksldjump"/>
              <a:extLst>
                <a:ext uri="{FF2B5EF4-FFF2-40B4-BE49-F238E27FC236}">
                  <a16:creationId xmlns:a16="http://schemas.microsoft.com/office/drawing/2014/main" id="{5091579E-414A-E94A-8293-95BE5A2583E9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2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328FEF8-FED2-B64E-B8DE-FAD3B6912B8B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95A18F6-B8D1-704F-870C-EC1988E995E6}"/>
                  </a:ext>
                </a:extLst>
              </p:cNvPr>
              <p:cNvCxnSpPr>
                <a:stCxn id="43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FB1FD4D-E560-B442-B602-4973CC9BD9D2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21" name="Oval 220">
            <a:extLst>
              <a:ext uri="{FF2B5EF4-FFF2-40B4-BE49-F238E27FC236}">
                <a16:creationId xmlns:a16="http://schemas.microsoft.com/office/drawing/2014/main" id="{4F3FEB9D-367F-1B47-B497-5EE31C6E8729}"/>
              </a:ext>
            </a:extLst>
          </p:cNvPr>
          <p:cNvSpPr/>
          <p:nvPr/>
        </p:nvSpPr>
        <p:spPr>
          <a:xfrm>
            <a:off x="5411060" y="119329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#02-06</a:t>
            </a: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F03854F3-D825-9C44-925E-EDCF72588ADB}"/>
              </a:ext>
            </a:extLst>
          </p:cNvPr>
          <p:cNvSpPr/>
          <p:nvPr/>
        </p:nvSpPr>
        <p:spPr>
          <a:xfrm>
            <a:off x="4856377" y="158840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#02-05</a:t>
            </a:r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2497CD2-75F7-CE4B-83CD-4CD28972EBF9}"/>
              </a:ext>
            </a:extLst>
          </p:cNvPr>
          <p:cNvSpPr/>
          <p:nvPr/>
        </p:nvSpPr>
        <p:spPr>
          <a:xfrm>
            <a:off x="4320655" y="2011307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#02-04</a:t>
            </a:r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2F20DE00-EB47-0641-89F7-86B0C893DF98}"/>
              </a:ext>
            </a:extLst>
          </p:cNvPr>
          <p:cNvSpPr/>
          <p:nvPr/>
        </p:nvSpPr>
        <p:spPr>
          <a:xfrm>
            <a:off x="4839753" y="248877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#02-03</a:t>
            </a:r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71691BBF-D3E8-0C44-B9DD-666C4944ABE2}"/>
              </a:ext>
            </a:extLst>
          </p:cNvPr>
          <p:cNvSpPr/>
          <p:nvPr/>
        </p:nvSpPr>
        <p:spPr>
          <a:xfrm>
            <a:off x="5347972" y="2941423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#02-02</a:t>
            </a:r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7E96040F-0520-3C45-A69C-DA22078E464C}"/>
              </a:ext>
            </a:extLst>
          </p:cNvPr>
          <p:cNvSpPr/>
          <p:nvPr/>
        </p:nvSpPr>
        <p:spPr>
          <a:xfrm>
            <a:off x="5881531" y="3362938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#02-01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69EBCC4-CC7B-3642-9D74-D9DBA51B3B46}"/>
              </a:ext>
            </a:extLst>
          </p:cNvPr>
          <p:cNvSpPr txBox="1"/>
          <p:nvPr/>
        </p:nvSpPr>
        <p:spPr>
          <a:xfrm>
            <a:off x="5974718" y="3672568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DB3A56A8-B817-0847-B8E1-B497235970E8}"/>
              </a:ext>
            </a:extLst>
          </p:cNvPr>
          <p:cNvSpPr/>
          <p:nvPr/>
        </p:nvSpPr>
        <p:spPr>
          <a:xfrm>
            <a:off x="4247697" y="3013750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#01-04</a:t>
            </a:r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E9029C7A-B8F0-D542-8248-CAFC162BBE1C}"/>
              </a:ext>
            </a:extLst>
          </p:cNvPr>
          <p:cNvSpPr/>
          <p:nvPr/>
        </p:nvSpPr>
        <p:spPr>
          <a:xfrm>
            <a:off x="4724380" y="3401135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#01-03</a:t>
            </a: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8D979E85-AA18-0041-A532-0F634C271E17}"/>
              </a:ext>
            </a:extLst>
          </p:cNvPr>
          <p:cNvSpPr/>
          <p:nvPr/>
        </p:nvSpPr>
        <p:spPr>
          <a:xfrm>
            <a:off x="5257053" y="3828788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#01-02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DAD47FAE-015B-984B-9731-D77F45104848}"/>
              </a:ext>
            </a:extLst>
          </p:cNvPr>
          <p:cNvSpPr/>
          <p:nvPr/>
        </p:nvSpPr>
        <p:spPr>
          <a:xfrm>
            <a:off x="7400168" y="3230659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#01-10</a:t>
            </a:r>
          </a:p>
        </p:txBody>
      </p:sp>
      <p:sp>
        <p:nvSpPr>
          <p:cNvPr id="148" name="Alternate Process 147">
            <a:extLst>
              <a:ext uri="{FF2B5EF4-FFF2-40B4-BE49-F238E27FC236}">
                <a16:creationId xmlns:a16="http://schemas.microsoft.com/office/drawing/2014/main" id="{465DCAC7-2A3F-9B42-8B37-954F077ECBF3}"/>
              </a:ext>
            </a:extLst>
          </p:cNvPr>
          <p:cNvSpPr/>
          <p:nvPr/>
        </p:nvSpPr>
        <p:spPr>
          <a:xfrm>
            <a:off x="7256413" y="4946032"/>
            <a:ext cx="577048" cy="1279171"/>
          </a:xfrm>
          <a:prstGeom prst="flowChartAlternateProcess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30E86C60-8581-6D4A-9A93-D07B9A3BC186}"/>
              </a:ext>
            </a:extLst>
          </p:cNvPr>
          <p:cNvSpPr/>
          <p:nvPr/>
        </p:nvSpPr>
        <p:spPr>
          <a:xfrm>
            <a:off x="7433011" y="4963880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>
            <a:hlinkClick r:id="rId3" action="ppaction://hlinksldjump"/>
            <a:extLst>
              <a:ext uri="{FF2B5EF4-FFF2-40B4-BE49-F238E27FC236}">
                <a16:creationId xmlns:a16="http://schemas.microsoft.com/office/drawing/2014/main" id="{E822B1EF-709A-E749-842D-D6F49E4F73F2}"/>
              </a:ext>
            </a:extLst>
          </p:cNvPr>
          <p:cNvSpPr txBox="1"/>
          <p:nvPr/>
        </p:nvSpPr>
        <p:spPr>
          <a:xfrm>
            <a:off x="7423152" y="4945270"/>
            <a:ext cx="20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2A3D2DA2-DC8E-464F-8A61-69F21E54979F}"/>
              </a:ext>
            </a:extLst>
          </p:cNvPr>
          <p:cNvGrpSpPr/>
          <p:nvPr/>
        </p:nvGrpSpPr>
        <p:grpSpPr>
          <a:xfrm>
            <a:off x="7256413" y="5183206"/>
            <a:ext cx="585547" cy="1047124"/>
            <a:chOff x="2514357" y="4563181"/>
            <a:chExt cx="585547" cy="1047124"/>
          </a:xfrm>
        </p:grpSpPr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D73561C-5D60-A049-933B-3C2FD6F30DCD}"/>
                </a:ext>
              </a:extLst>
            </p:cNvPr>
            <p:cNvCxnSpPr>
              <a:cxnSpLocks/>
            </p:cNvCxnSpPr>
            <p:nvPr/>
          </p:nvCxnSpPr>
          <p:spPr>
            <a:xfrm>
              <a:off x="2514357" y="5078620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1A344820-87D7-CE41-94E2-B16B8B88E518}"/>
                </a:ext>
              </a:extLst>
            </p:cNvPr>
            <p:cNvCxnSpPr/>
            <p:nvPr/>
          </p:nvCxnSpPr>
          <p:spPr>
            <a:xfrm>
              <a:off x="2514357" y="533497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4C19E66E-3306-0C4E-9710-781B0CF6B25C}"/>
                </a:ext>
              </a:extLst>
            </p:cNvPr>
            <p:cNvCxnSpPr/>
            <p:nvPr/>
          </p:nvCxnSpPr>
          <p:spPr>
            <a:xfrm>
              <a:off x="2514357" y="481295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6287D81B-8918-F54D-8273-7160F519FF3C}"/>
                </a:ext>
              </a:extLst>
            </p:cNvPr>
            <p:cNvCxnSpPr/>
            <p:nvPr/>
          </p:nvCxnSpPr>
          <p:spPr>
            <a:xfrm>
              <a:off x="2514357" y="4581322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TextBox 161">
              <a:hlinkClick r:id="rId4" action="ppaction://hlinksldjump"/>
              <a:extLst>
                <a:ext uri="{FF2B5EF4-FFF2-40B4-BE49-F238E27FC236}">
                  <a16:creationId xmlns:a16="http://schemas.microsoft.com/office/drawing/2014/main" id="{30203FFC-0AB4-3C45-97C6-0986E3AF8012}"/>
                </a:ext>
              </a:extLst>
            </p:cNvPr>
            <p:cNvSpPr txBox="1"/>
            <p:nvPr/>
          </p:nvSpPr>
          <p:spPr>
            <a:xfrm>
              <a:off x="2675245" y="456318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411C29B6-18B1-464E-AB1E-108A3BBDD1D5}"/>
                </a:ext>
              </a:extLst>
            </p:cNvPr>
            <p:cNvSpPr txBox="1"/>
            <p:nvPr/>
          </p:nvSpPr>
          <p:spPr>
            <a:xfrm>
              <a:off x="2675653" y="480597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020819BE-A53D-2A42-8878-C61D166340BD}"/>
                </a:ext>
              </a:extLst>
            </p:cNvPr>
            <p:cNvSpPr txBox="1"/>
            <p:nvPr/>
          </p:nvSpPr>
          <p:spPr>
            <a:xfrm>
              <a:off x="2642052" y="5073131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B1</a:t>
              </a: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EDF6789B-FDEB-1E49-BCE2-42BEAACC8271}"/>
                </a:ext>
              </a:extLst>
            </p:cNvPr>
            <p:cNvSpPr txBox="1"/>
            <p:nvPr/>
          </p:nvSpPr>
          <p:spPr>
            <a:xfrm>
              <a:off x="2641043" y="5333306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B2</a:t>
              </a:r>
            </a:p>
          </p:txBody>
        </p: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151F35D7-7631-AA4B-87F2-68EB630854A9}"/>
              </a:ext>
            </a:extLst>
          </p:cNvPr>
          <p:cNvSpPr txBox="1"/>
          <p:nvPr/>
        </p:nvSpPr>
        <p:spPr>
          <a:xfrm>
            <a:off x="5020005" y="90496"/>
            <a:ext cx="23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1. Main Page – Level 2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A1CADE0B-454A-5F48-A9AC-5A5A8EE1D068}"/>
              </a:ext>
            </a:extLst>
          </p:cNvPr>
          <p:cNvSpPr txBox="1"/>
          <p:nvPr/>
        </p:nvSpPr>
        <p:spPr>
          <a:xfrm>
            <a:off x="8710051" y="872962"/>
            <a:ext cx="2756921" cy="507831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1.1 Search</a:t>
            </a:r>
          </a:p>
          <a:p>
            <a:r>
              <a:rPr lang="en-US" dirty="0"/>
              <a:t>Users can click on    ‘Search’ to find direction of specific location.</a:t>
            </a:r>
          </a:p>
          <a:p>
            <a:endParaRPr lang="en-US" dirty="0"/>
          </a:p>
          <a:p>
            <a:r>
              <a:rPr lang="en-US" b="1" dirty="0"/>
              <a:t>1.2 Store Information</a:t>
            </a:r>
            <a:endParaRPr lang="en-US" dirty="0"/>
          </a:p>
          <a:p>
            <a:r>
              <a:rPr lang="en-US" dirty="0"/>
              <a:t>Users can click on unit buttons (buttons in pink) for more information about the shop.</a:t>
            </a:r>
          </a:p>
          <a:p>
            <a:endParaRPr lang="en-US" dirty="0"/>
          </a:p>
          <a:p>
            <a:r>
              <a:rPr lang="en-US" b="1" dirty="0"/>
              <a:t>1.3 Level Selector</a:t>
            </a:r>
            <a:endParaRPr lang="en-US" dirty="0"/>
          </a:p>
          <a:p>
            <a:r>
              <a:rPr lang="en-US" dirty="0"/>
              <a:t>Click on level buttons to change level. (</a:t>
            </a:r>
            <a:r>
              <a:rPr lang="en-US" i="1" dirty="0"/>
              <a:t>Prototype only includes switching between Levels 2 &amp; 3</a:t>
            </a:r>
            <a:r>
              <a:rPr lang="en-US" dirty="0"/>
              <a:t>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5163F00-9BB6-D848-9B7D-9A05BFFDEC57}"/>
              </a:ext>
            </a:extLst>
          </p:cNvPr>
          <p:cNvGrpSpPr/>
          <p:nvPr/>
        </p:nvGrpSpPr>
        <p:grpSpPr>
          <a:xfrm>
            <a:off x="4662179" y="2771015"/>
            <a:ext cx="3445877" cy="1622552"/>
            <a:chOff x="1096417" y="4618141"/>
            <a:chExt cx="3445877" cy="1622552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54E400A7-14D9-1A41-8266-7D566799CBE3}"/>
                </a:ext>
              </a:extLst>
            </p:cNvPr>
            <p:cNvGrpSpPr/>
            <p:nvPr/>
          </p:nvGrpSpPr>
          <p:grpSpPr>
            <a:xfrm>
              <a:off x="1096417" y="4618141"/>
              <a:ext cx="3445877" cy="1622552"/>
              <a:chOff x="8207722" y="1013604"/>
              <a:chExt cx="3445877" cy="1622552"/>
            </a:xfrm>
          </p:grpSpPr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FEAA699B-0E5A-CB48-86E2-21B25904C205}"/>
                  </a:ext>
                </a:extLst>
              </p:cNvPr>
              <p:cNvSpPr/>
              <p:nvPr/>
            </p:nvSpPr>
            <p:spPr>
              <a:xfrm>
                <a:off x="8207722" y="1013604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1509A5EF-27BC-9147-B9A1-38591347A4A1}"/>
                  </a:ext>
                </a:extLst>
              </p:cNvPr>
              <p:cNvSpPr txBox="1"/>
              <p:nvPr/>
            </p:nvSpPr>
            <p:spPr>
              <a:xfrm>
                <a:off x="8962128" y="2328379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C2B1AE6B-19E4-F14C-9503-FE9A1E25C9E8}"/>
                  </a:ext>
                </a:extLst>
              </p:cNvPr>
              <p:cNvSpPr txBox="1"/>
              <p:nvPr/>
            </p:nvSpPr>
            <p:spPr>
              <a:xfrm>
                <a:off x="9321365" y="1507915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KFC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#02-05</a:t>
                </a:r>
              </a:p>
            </p:txBody>
          </p:sp>
        </p:grpSp>
        <p:pic>
          <p:nvPicPr>
            <p:cNvPr id="7" name="Picture 6" descr="Chicken Fried Wings Food · Free vector graphic on Pixabay">
              <a:extLst>
                <a:ext uri="{FF2B5EF4-FFF2-40B4-BE49-F238E27FC236}">
                  <a16:creationId xmlns:a16="http://schemas.microsoft.com/office/drawing/2014/main" id="{47D8A2B5-B02F-2F4C-B067-D61374BB0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1248111" y="4861140"/>
              <a:ext cx="835675" cy="1074439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F9FCAE1-590A-0743-854E-1B0B635761D4}"/>
              </a:ext>
            </a:extLst>
          </p:cNvPr>
          <p:cNvGrpSpPr/>
          <p:nvPr/>
        </p:nvGrpSpPr>
        <p:grpSpPr>
          <a:xfrm>
            <a:off x="4652557" y="2767195"/>
            <a:ext cx="3453710" cy="1622552"/>
            <a:chOff x="707250" y="4810884"/>
            <a:chExt cx="3453710" cy="162255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58D2DF10-E3CE-F34B-8F04-5DD31E408AE2}"/>
                </a:ext>
              </a:extLst>
            </p:cNvPr>
            <p:cNvGrpSpPr/>
            <p:nvPr/>
          </p:nvGrpSpPr>
          <p:grpSpPr>
            <a:xfrm>
              <a:off x="715083" y="4810884"/>
              <a:ext cx="3445877" cy="1622552"/>
              <a:chOff x="8360122" y="1166004"/>
              <a:chExt cx="3445877" cy="1622552"/>
            </a:xfrm>
          </p:grpSpPr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id="{8C3C3052-1F04-1843-BD5F-32A360FA6454}"/>
                  </a:ext>
                </a:extLst>
              </p:cNvPr>
              <p:cNvSpPr/>
              <p:nvPr/>
            </p:nvSpPr>
            <p:spPr>
              <a:xfrm>
                <a:off x="8360122" y="1166004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6FDF99BD-9B82-CA49-BAEF-09DE797C80D1}"/>
                  </a:ext>
                </a:extLst>
              </p:cNvPr>
              <p:cNvSpPr txBox="1"/>
              <p:nvPr/>
            </p:nvSpPr>
            <p:spPr>
              <a:xfrm>
                <a:off x="9114528" y="2480779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70" name="TextBox 169">
                <a:extLst>
                  <a:ext uri="{FF2B5EF4-FFF2-40B4-BE49-F238E27FC236}">
                    <a16:creationId xmlns:a16="http://schemas.microsoft.com/office/drawing/2014/main" id="{E23CE2D6-EF76-FF4F-9FA2-BC00DAA3BD09}"/>
                  </a:ext>
                </a:extLst>
              </p:cNvPr>
              <p:cNvSpPr txBox="1"/>
              <p:nvPr/>
            </p:nvSpPr>
            <p:spPr>
              <a:xfrm>
                <a:off x="9473765" y="1660315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MCDONALD’S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#02-04</a:t>
                </a:r>
              </a:p>
            </p:txBody>
          </p:sp>
        </p:grpSp>
        <p:pic>
          <p:nvPicPr>
            <p:cNvPr id="39" name="Picture 38" descr="File:Mosmetro logo M.svg - Wikimedia Commons">
              <a:extLst>
                <a:ext uri="{FF2B5EF4-FFF2-40B4-BE49-F238E27FC236}">
                  <a16:creationId xmlns:a16="http://schemas.microsoft.com/office/drawing/2014/main" id="{839A78D3-5503-6048-AB3E-66A22621A97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707250" y="5017149"/>
              <a:ext cx="1279573" cy="1003665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5A15EC70-15CC-434E-B464-79B2077F4FF8}"/>
              </a:ext>
            </a:extLst>
          </p:cNvPr>
          <p:cNvGrpSpPr/>
          <p:nvPr/>
        </p:nvGrpSpPr>
        <p:grpSpPr>
          <a:xfrm>
            <a:off x="4663286" y="2770769"/>
            <a:ext cx="3451283" cy="1612206"/>
            <a:chOff x="862976" y="4492476"/>
            <a:chExt cx="3451283" cy="16122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CE770683-78B2-7B43-A33D-26D10C38062E}"/>
                </a:ext>
              </a:extLst>
            </p:cNvPr>
            <p:cNvGrpSpPr/>
            <p:nvPr/>
          </p:nvGrpSpPr>
          <p:grpSpPr>
            <a:xfrm>
              <a:off x="862976" y="4492476"/>
              <a:ext cx="3451283" cy="1612206"/>
              <a:chOff x="8599740" y="3223964"/>
              <a:chExt cx="3451283" cy="1612206"/>
            </a:xfrm>
          </p:grpSpPr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0A613CB2-EFB9-2144-BF3B-A162880442DC}"/>
                  </a:ext>
                </a:extLst>
              </p:cNvPr>
              <p:cNvSpPr/>
              <p:nvPr/>
            </p:nvSpPr>
            <p:spPr>
              <a:xfrm>
                <a:off x="8599740" y="3223964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9F8F9AFD-49E0-C840-A8C7-982A96389DBD}"/>
                  </a:ext>
                </a:extLst>
              </p:cNvPr>
              <p:cNvSpPr txBox="1"/>
              <p:nvPr/>
            </p:nvSpPr>
            <p:spPr>
              <a:xfrm>
                <a:off x="9359552" y="4528393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B91941E4-E9BB-A141-8414-3DB882F004D2}"/>
                  </a:ext>
                </a:extLst>
              </p:cNvPr>
              <p:cNvSpPr txBox="1"/>
              <p:nvPr/>
            </p:nvSpPr>
            <p:spPr>
              <a:xfrm>
                <a:off x="9718789" y="3707929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ADIDAS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#02-03</a:t>
                </a:r>
              </a:p>
            </p:txBody>
          </p:sp>
        </p:grpSp>
        <p:pic>
          <p:nvPicPr>
            <p:cNvPr id="47" name="Picture 46" descr="Hamburger button - Wikipedia">
              <a:extLst>
                <a:ext uri="{FF2B5EF4-FFF2-40B4-BE49-F238E27FC236}">
                  <a16:creationId xmlns:a16="http://schemas.microsoft.com/office/drawing/2014/main" id="{FA3932E0-150D-B54E-BCC1-C8AC83E3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964312" y="4720604"/>
              <a:ext cx="1027923" cy="1027923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9843E8D-35FD-434A-91B0-56D152EAF418}"/>
              </a:ext>
            </a:extLst>
          </p:cNvPr>
          <p:cNvGrpSpPr/>
          <p:nvPr/>
        </p:nvGrpSpPr>
        <p:grpSpPr>
          <a:xfrm>
            <a:off x="4662749" y="2768171"/>
            <a:ext cx="3445877" cy="1622552"/>
            <a:chOff x="848012" y="4550088"/>
            <a:chExt cx="3445877" cy="162255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D39B98E-9941-0644-AAF1-3058DD9E3E78}"/>
                </a:ext>
              </a:extLst>
            </p:cNvPr>
            <p:cNvGrpSpPr/>
            <p:nvPr/>
          </p:nvGrpSpPr>
          <p:grpSpPr>
            <a:xfrm>
              <a:off x="848012" y="4550088"/>
              <a:ext cx="3445877" cy="1622552"/>
              <a:chOff x="8566113" y="3090356"/>
              <a:chExt cx="3445877" cy="1622552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B7421EF9-4DF6-7446-986B-370811A8B457}"/>
                  </a:ext>
                </a:extLst>
              </p:cNvPr>
              <p:cNvSpPr/>
              <p:nvPr/>
            </p:nvSpPr>
            <p:spPr>
              <a:xfrm>
                <a:off x="8566113" y="3090356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5" name="TextBox 144">
                <a:extLst>
                  <a:ext uri="{FF2B5EF4-FFF2-40B4-BE49-F238E27FC236}">
                    <a16:creationId xmlns:a16="http://schemas.microsoft.com/office/drawing/2014/main" id="{C726F544-B3DC-464F-B867-43C1FFE333F8}"/>
                  </a:ext>
                </a:extLst>
              </p:cNvPr>
              <p:cNvSpPr txBox="1"/>
              <p:nvPr/>
            </p:nvSpPr>
            <p:spPr>
              <a:xfrm>
                <a:off x="9320519" y="4405131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46" name="TextBox 145">
                <a:extLst>
                  <a:ext uri="{FF2B5EF4-FFF2-40B4-BE49-F238E27FC236}">
                    <a16:creationId xmlns:a16="http://schemas.microsoft.com/office/drawing/2014/main" id="{38757C94-A86B-854C-B9F7-47F5664C740A}"/>
                  </a:ext>
                </a:extLst>
              </p:cNvPr>
              <p:cNvSpPr txBox="1"/>
              <p:nvPr/>
            </p:nvSpPr>
            <p:spPr>
              <a:xfrm>
                <a:off x="9679756" y="3584667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H&amp;M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#02-02</a:t>
                </a:r>
              </a:p>
            </p:txBody>
          </p:sp>
        </p:grpSp>
        <p:pic>
          <p:nvPicPr>
            <p:cNvPr id="51" name="Picture 50" descr="H Letter PNG Transparent Images | PNG All">
              <a:extLst>
                <a:ext uri="{FF2B5EF4-FFF2-40B4-BE49-F238E27FC236}">
                  <a16:creationId xmlns:a16="http://schemas.microsoft.com/office/drawing/2014/main" id="{D22449FC-43E0-D84D-BBF9-7C5C665617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 flipH="1">
              <a:off x="991677" y="4867532"/>
              <a:ext cx="936379" cy="936379"/>
            </a:xfrm>
            <a:prstGeom prst="rect">
              <a:avLst/>
            </a:prstGeom>
          </p:spPr>
        </p:pic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FC0F281-9F05-CF42-A030-CF92546825F9}"/>
              </a:ext>
            </a:extLst>
          </p:cNvPr>
          <p:cNvGrpSpPr/>
          <p:nvPr/>
        </p:nvGrpSpPr>
        <p:grpSpPr>
          <a:xfrm>
            <a:off x="4662110" y="2770181"/>
            <a:ext cx="3445877" cy="1622552"/>
            <a:chOff x="1265216" y="4459595"/>
            <a:chExt cx="3445877" cy="162255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968CA2D-B60A-A840-B03F-A8AE623F8C82}"/>
                </a:ext>
              </a:extLst>
            </p:cNvPr>
            <p:cNvGrpSpPr/>
            <p:nvPr/>
          </p:nvGrpSpPr>
          <p:grpSpPr>
            <a:xfrm>
              <a:off x="1265216" y="4459595"/>
              <a:ext cx="3445877" cy="1622552"/>
              <a:chOff x="8317563" y="3457916"/>
              <a:chExt cx="3445877" cy="1622552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F47A681F-EEB9-484A-A2D3-91DD3E7C8F7F}"/>
                  </a:ext>
                </a:extLst>
              </p:cNvPr>
              <p:cNvSpPr/>
              <p:nvPr/>
            </p:nvSpPr>
            <p:spPr>
              <a:xfrm>
                <a:off x="8317563" y="3457916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59B4281C-9428-7749-AC71-3A2734D3D40C}"/>
                  </a:ext>
                </a:extLst>
              </p:cNvPr>
              <p:cNvSpPr txBox="1"/>
              <p:nvPr/>
            </p:nvSpPr>
            <p:spPr>
              <a:xfrm>
                <a:off x="9071969" y="4772691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E76E6051-3CCA-BC43-966C-9A5C4A0B4CEE}"/>
                  </a:ext>
                </a:extLst>
              </p:cNvPr>
              <p:cNvSpPr txBox="1"/>
              <p:nvPr/>
            </p:nvSpPr>
            <p:spPr>
              <a:xfrm>
                <a:off x="9431206" y="3952227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FOREVER21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#02-01</a:t>
                </a:r>
              </a:p>
            </p:txBody>
          </p:sp>
        </p:grpSp>
        <p:pic>
          <p:nvPicPr>
            <p:cNvPr id="62" name="Picture 61" descr="Century 21 (real estate) - Wikipedia">
              <a:extLst>
                <a:ext uri="{FF2B5EF4-FFF2-40B4-BE49-F238E27FC236}">
                  <a16:creationId xmlns:a16="http://schemas.microsoft.com/office/drawing/2014/main" id="{28F4ADCA-D8C2-034D-980F-2A8B9BA40E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tretch>
              <a:fillRect/>
            </a:stretch>
          </p:blipFill>
          <p:spPr>
            <a:xfrm>
              <a:off x="1437204" y="4708755"/>
              <a:ext cx="800194" cy="1020247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5564723-5972-7E4D-8046-AA5BFD6FC831}"/>
              </a:ext>
            </a:extLst>
          </p:cNvPr>
          <p:cNvGrpSpPr/>
          <p:nvPr/>
        </p:nvGrpSpPr>
        <p:grpSpPr>
          <a:xfrm>
            <a:off x="4646992" y="2775230"/>
            <a:ext cx="3445877" cy="1622552"/>
            <a:chOff x="629139" y="4423106"/>
            <a:chExt cx="3445877" cy="162255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44FA378-E2B9-9344-A7F2-783C35EA9F9B}"/>
                </a:ext>
              </a:extLst>
            </p:cNvPr>
            <p:cNvGrpSpPr/>
            <p:nvPr/>
          </p:nvGrpSpPr>
          <p:grpSpPr>
            <a:xfrm>
              <a:off x="629139" y="4423106"/>
              <a:ext cx="3445877" cy="1622552"/>
              <a:chOff x="8295470" y="3155437"/>
              <a:chExt cx="3445877" cy="1622552"/>
            </a:xfrm>
          </p:grpSpPr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37680300-4345-434E-B74B-B8965BE0FEBC}"/>
                  </a:ext>
                </a:extLst>
              </p:cNvPr>
              <p:cNvSpPr/>
              <p:nvPr/>
            </p:nvSpPr>
            <p:spPr>
              <a:xfrm>
                <a:off x="8295470" y="3155437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641F7F28-355A-084A-ACD0-801EB3E9655D}"/>
                  </a:ext>
                </a:extLst>
              </p:cNvPr>
              <p:cNvSpPr txBox="1"/>
              <p:nvPr/>
            </p:nvSpPr>
            <p:spPr>
              <a:xfrm>
                <a:off x="9049876" y="4470212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C42EEFA5-9912-D34D-8987-00BC07A3B196}"/>
                  </a:ext>
                </a:extLst>
              </p:cNvPr>
              <p:cNvSpPr txBox="1"/>
              <p:nvPr/>
            </p:nvSpPr>
            <p:spPr>
              <a:xfrm>
                <a:off x="9409113" y="3649748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BEN &amp; JERRY’S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#02-06</a:t>
                </a:r>
              </a:p>
            </p:txBody>
          </p:sp>
        </p:grpSp>
        <p:pic>
          <p:nvPicPr>
            <p:cNvPr id="69" name="Picture 68" descr="Ice cream PNG image">
              <a:extLst>
                <a:ext uri="{FF2B5EF4-FFF2-40B4-BE49-F238E27FC236}">
                  <a16:creationId xmlns:a16="http://schemas.microsoft.com/office/drawing/2014/main" id="{9F197290-461D-4242-9643-ABF070DA4C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837473B0-CC2E-450A-ABE3-18F120FF3D39}">
                  <a1611:picAttrSrcUrl xmlns:a1611="http://schemas.microsoft.com/office/drawing/2016/11/main" r:id="rId16"/>
                </a:ext>
              </a:extLst>
            </a:blip>
            <a:stretch>
              <a:fillRect/>
            </a:stretch>
          </p:blipFill>
          <p:spPr>
            <a:xfrm>
              <a:off x="826863" y="4542648"/>
              <a:ext cx="763007" cy="1164363"/>
            </a:xfrm>
            <a:prstGeom prst="rect">
              <a:avLst/>
            </a:prstGeom>
          </p:spPr>
        </p:pic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4FCAE56-09AF-8C4B-9CB6-FBB79390ECBC}"/>
              </a:ext>
            </a:extLst>
          </p:cNvPr>
          <p:cNvGrpSpPr/>
          <p:nvPr/>
        </p:nvGrpSpPr>
        <p:grpSpPr>
          <a:xfrm>
            <a:off x="4646992" y="2764887"/>
            <a:ext cx="3445877" cy="1622552"/>
            <a:chOff x="512165" y="2777278"/>
            <a:chExt cx="3445877" cy="1622552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52EB8204-CD01-544D-A3DB-3FD042545E4E}"/>
                </a:ext>
              </a:extLst>
            </p:cNvPr>
            <p:cNvGrpSpPr/>
            <p:nvPr/>
          </p:nvGrpSpPr>
          <p:grpSpPr>
            <a:xfrm>
              <a:off x="512165" y="2777278"/>
              <a:ext cx="3445877" cy="1622552"/>
              <a:chOff x="4613275" y="2752184"/>
              <a:chExt cx="3445877" cy="1622552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0BCEA2D-B83B-2B4B-8E56-32E213D24860}"/>
                  </a:ext>
                </a:extLst>
              </p:cNvPr>
              <p:cNvSpPr/>
              <p:nvPr/>
            </p:nvSpPr>
            <p:spPr>
              <a:xfrm>
                <a:off x="4613275" y="2752184"/>
                <a:ext cx="2908230" cy="1590987"/>
              </a:xfrm>
              <a:prstGeom prst="rect">
                <a:avLst/>
              </a:prstGeom>
              <a:solidFill>
                <a:srgbClr val="A6A6A6">
                  <a:alpha val="8392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7123F20-C191-014B-BDE4-B97D8A5ED302}"/>
                  </a:ext>
                </a:extLst>
              </p:cNvPr>
              <p:cNvSpPr txBox="1"/>
              <p:nvPr/>
            </p:nvSpPr>
            <p:spPr>
              <a:xfrm>
                <a:off x="5367681" y="4066959"/>
                <a:ext cx="139291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Tap here to exit..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E704FAAF-6B08-1948-922D-2D39681DA446}"/>
                  </a:ext>
                </a:extLst>
              </p:cNvPr>
              <p:cNvSpPr txBox="1"/>
              <p:nvPr/>
            </p:nvSpPr>
            <p:spPr>
              <a:xfrm>
                <a:off x="5726918" y="3246495"/>
                <a:ext cx="23322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COFFEE BEAN</a:t>
                </a:r>
              </a:p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</a:rPr>
                  <a:t>JURONG POINT #02-07</a:t>
                </a:r>
              </a:p>
            </p:txBody>
          </p:sp>
        </p:grpSp>
        <p:pic>
          <p:nvPicPr>
            <p:cNvPr id="73" name="Picture 72" descr="Coffee PNG Transparent Images | PNG All">
              <a:extLst>
                <a:ext uri="{FF2B5EF4-FFF2-40B4-BE49-F238E27FC236}">
                  <a16:creationId xmlns:a16="http://schemas.microsoft.com/office/drawing/2014/main" id="{029CFAC9-A02B-5146-9C8F-00B61B37ED7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837473B0-CC2E-450A-ABE3-18F120FF3D39}">
                  <a1611:picAttrSrcUrl xmlns:a1611="http://schemas.microsoft.com/office/drawing/2016/11/main" r:id="rId18"/>
                </a:ext>
              </a:extLst>
            </a:blip>
            <a:stretch>
              <a:fillRect/>
            </a:stretch>
          </p:blipFill>
          <p:spPr>
            <a:xfrm>
              <a:off x="573864" y="3101983"/>
              <a:ext cx="1035585" cy="937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136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3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8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0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3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8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2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3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10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8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10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3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10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8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9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3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4" dur="10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8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3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7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8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9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3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8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9" dur="10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2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3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4" dur="1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8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10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3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1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8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9" dur="10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2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3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4" dur="10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8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7.40741E-7 L -4.16667E-7 0.0375 " pathEditMode="relative" rAng="0" ptsTypes="AA">
                                      <p:cBhvr>
                                        <p:cTn id="401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402" restart="whenNotActive" fill="hold" evtFilter="cancelBubble" nodeType="interactiveSeq">
                <p:stCondLst>
                  <p:cond evt="onClick" delay="0">
                    <p:tgtEl>
                      <p:spTgt spid="2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3" fill="hold">
                      <p:stCondLst>
                        <p:cond delay="0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2"/>
                  </p:tgtEl>
                </p:cond>
              </p:nextCondLst>
            </p:seq>
            <p:seq concurrent="1" nextAc="seek">
              <p:cTn id="407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8" fill="hold">
                      <p:stCondLst>
                        <p:cond delay="0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412" restart="whenNotActive" fill="hold" evtFilter="cancelBubble" nodeType="interactiveSeq">
                <p:stCondLst>
                  <p:cond evt="onClick" delay="0">
                    <p:tgtEl>
                      <p:spTgt spid="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3" fill="hold">
                      <p:stCondLst>
                        <p:cond delay="0"/>
                      </p:stCondLst>
                      <p:childTnLst>
                        <p:par>
                          <p:cTn id="414" fill="hold">
                            <p:stCondLst>
                              <p:cond delay="0"/>
                            </p:stCondLst>
                            <p:childTnLst>
                              <p:par>
                                <p:cTn id="4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3"/>
                  </p:tgtEl>
                </p:cond>
              </p:nextCondLst>
            </p:seq>
            <p:seq concurrent="1" nextAc="seek">
              <p:cTn id="41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8" fill="hold">
                      <p:stCondLst>
                        <p:cond delay="0"/>
                      </p:stCondLst>
                      <p:childTnLst>
                        <p:par>
                          <p:cTn id="419" fill="hold">
                            <p:stCondLst>
                              <p:cond delay="0"/>
                            </p:stCondLst>
                            <p:childTnLst>
                              <p:par>
                                <p:cTn id="4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422" restart="whenNotActive" fill="hold" evtFilter="cancelBubble" nodeType="interactiveSeq">
                <p:stCondLst>
                  <p:cond evt="onClick" delay="0">
                    <p:tgtEl>
                      <p:spTgt spid="2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3" fill="hold">
                      <p:stCondLst>
                        <p:cond delay="0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4"/>
                  </p:tgtEl>
                </p:cond>
              </p:nextCondLst>
            </p:seq>
            <p:seq concurrent="1" nextAc="seek">
              <p:cTn id="427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28" fill="hold">
                      <p:stCondLst>
                        <p:cond delay="0"/>
                      </p:stCondLst>
                      <p:childTnLst>
                        <p:par>
                          <p:cTn id="429" fill="hold">
                            <p:stCondLst>
                              <p:cond delay="0"/>
                            </p:stCondLst>
                            <p:childTnLst>
                              <p:par>
                                <p:cTn id="4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432" restart="whenNotActive" fill="hold" evtFilter="cancelBubble" nodeType="interactiveSeq">
                <p:stCondLst>
                  <p:cond evt="onClick" delay="0">
                    <p:tgtEl>
                      <p:spTgt spid="2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3" fill="hold">
                      <p:stCondLst>
                        <p:cond delay="0"/>
                      </p:stCondLst>
                      <p:childTnLst>
                        <p:par>
                          <p:cTn id="434" fill="hold">
                            <p:stCondLst>
                              <p:cond delay="0"/>
                            </p:stCondLst>
                            <p:childTnLst>
                              <p:par>
                                <p:cTn id="4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5"/>
                  </p:tgtEl>
                </p:cond>
              </p:nextCondLst>
            </p:seq>
            <p:seq concurrent="1" nextAc="seek">
              <p:cTn id="437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8" fill="hold">
                      <p:stCondLst>
                        <p:cond delay="0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442" restart="whenNotActive" fill="hold" evtFilter="cancelBubble" nodeType="interactiveSeq">
                <p:stCondLst>
                  <p:cond evt="onClick" delay="0">
                    <p:tgtEl>
                      <p:spTgt spid="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3" fill="hold">
                      <p:stCondLst>
                        <p:cond delay="0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6"/>
                  </p:tgtEl>
                </p:cond>
              </p:nextCondLst>
            </p:seq>
            <p:seq concurrent="1" nextAc="seek">
              <p:cTn id="447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8" fill="hold">
                      <p:stCondLst>
                        <p:cond delay="0"/>
                      </p:stCondLst>
                      <p:childTnLst>
                        <p:par>
                          <p:cTn id="449" fill="hold">
                            <p:stCondLst>
                              <p:cond delay="0"/>
                            </p:stCondLst>
                            <p:childTnLst>
                              <p:par>
                                <p:cTn id="4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452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3" fill="hold">
                      <p:stCondLst>
                        <p:cond delay="0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seq concurrent="1" nextAc="seek">
              <p:cTn id="457" restart="whenNotActive" fill="hold" evtFilter="cancelBubble" nodeType="interactiveSeq">
                <p:stCondLst>
                  <p:cond evt="onClick" delay="0">
                    <p:tgtEl>
                      <p:spTgt spid="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8" fill="hold">
                      <p:stCondLst>
                        <p:cond delay="0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1"/>
                  </p:tgtEl>
                </p:cond>
              </p:nextCondLst>
            </p:seq>
            <p:seq concurrent="1" nextAc="seek">
              <p:cTn id="462" restart="whenNotActive" fill="hold" evtFilter="cancelBubble" nodeType="interactiveSeq">
                <p:stCondLst>
                  <p:cond evt="onClick" delay="0">
                    <p:tgtEl>
                      <p:spTgt spid="2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3" fill="hold">
                      <p:stCondLst>
                        <p:cond delay="0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8"/>
                  </p:tgtEl>
                </p:cond>
              </p:nextCondLst>
            </p:seq>
            <p:seq concurrent="1" nextAc="seek">
              <p:cTn id="467" restart="whenNotActive" fill="hold" evtFilter="cancelBubble" nodeType="interactiveSeq">
                <p:stCondLst>
                  <p:cond evt="onClick" delay="0">
                    <p:tgtEl>
                      <p:spTgt spid="7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8" fill="hold">
                      <p:stCondLst>
                        <p:cond delay="0"/>
                      </p:stCondLst>
                      <p:childTnLst>
                        <p:par>
                          <p:cTn id="469" fill="hold">
                            <p:stCondLst>
                              <p:cond delay="0"/>
                            </p:stCondLst>
                            <p:childTnLst>
                              <p:par>
                                <p:cTn id="4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"/>
                  </p:tgtEl>
                </p:cond>
              </p:nextCondLst>
            </p:seq>
          </p:childTnLst>
        </p:cTn>
      </p:par>
    </p:tnLst>
    <p:bldLst>
      <p:bldP spid="155" grpId="0" animBg="1"/>
      <p:bldP spid="211" grpId="0"/>
      <p:bldP spid="213" grpId="0"/>
      <p:bldP spid="218" grpId="0" animBg="1"/>
      <p:bldP spid="221" grpId="0" animBg="1"/>
      <p:bldP spid="222" grpId="0" animBg="1"/>
      <p:bldP spid="223" grpId="0" animBg="1"/>
      <p:bldP spid="224" grpId="0" animBg="1"/>
      <p:bldP spid="225" grpId="0" animBg="1"/>
      <p:bldP spid="226" grpId="0" animBg="1"/>
      <p:bldP spid="158" grpId="0"/>
      <p:bldP spid="230" grpId="0" animBg="1"/>
      <p:bldP spid="231" grpId="0" animBg="1"/>
      <p:bldP spid="232" grpId="0" animBg="1"/>
      <p:bldP spid="233" grpId="0" animBg="1"/>
      <p:bldP spid="17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27029CD-1E5F-B245-B6DB-72C99985F883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84F982A-7692-0749-A580-563CD5DBB477}"/>
              </a:ext>
            </a:extLst>
          </p:cNvPr>
          <p:cNvCxnSpPr>
            <a:cxnSpLocks/>
          </p:cNvCxnSpPr>
          <p:nvPr/>
        </p:nvCxnSpPr>
        <p:spPr>
          <a:xfrm flipH="1">
            <a:off x="4211594" y="108740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AFAF4B-2140-984F-989A-7A8446D4FCAC}"/>
              </a:ext>
            </a:extLst>
          </p:cNvPr>
          <p:cNvCxnSpPr/>
          <p:nvPr/>
        </p:nvCxnSpPr>
        <p:spPr>
          <a:xfrm flipH="1">
            <a:off x="6095999" y="2662887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FFA8DB-3C62-4F40-8469-276CC77FD55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471360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94533B5-6BFE-D34B-83B9-F399B1A9B0FF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108740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6143C0-27A9-224D-AD6D-2F75BC030C78}"/>
              </a:ext>
            </a:extLst>
          </p:cNvPr>
          <p:cNvCxnSpPr/>
          <p:nvPr/>
        </p:nvCxnSpPr>
        <p:spPr>
          <a:xfrm flipH="1">
            <a:off x="6095999" y="2811156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36DF62E-C8AA-8742-81F1-15F794FA52D2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619629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FACC97A-B95F-6B4D-8CE3-78186A6F31BB}"/>
              </a:ext>
            </a:extLst>
          </p:cNvPr>
          <p:cNvCxnSpPr>
            <a:cxnSpLocks/>
          </p:cNvCxnSpPr>
          <p:nvPr/>
        </p:nvCxnSpPr>
        <p:spPr>
          <a:xfrm flipH="1">
            <a:off x="4211594" y="3086095"/>
            <a:ext cx="559040" cy="41704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A17E50F-31B7-D049-8DC8-7AA40DE4DCB6}"/>
              </a:ext>
            </a:extLst>
          </p:cNvPr>
          <p:cNvCxnSpPr/>
          <p:nvPr/>
        </p:nvCxnSpPr>
        <p:spPr>
          <a:xfrm flipH="1">
            <a:off x="6095999" y="369466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3433A15-D814-CF4A-B307-14A389343EC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503135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02B18B2-A468-7B42-8AB3-4E3FB0DCBAE0}"/>
              </a:ext>
            </a:extLst>
          </p:cNvPr>
          <p:cNvCxnSpPr>
            <a:cxnSpLocks/>
          </p:cNvCxnSpPr>
          <p:nvPr/>
        </p:nvCxnSpPr>
        <p:spPr>
          <a:xfrm flipH="1" flipV="1">
            <a:off x="7421368" y="3237474"/>
            <a:ext cx="559037" cy="45718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BFEB5F6-BFDF-9745-AB64-BCC6680E5395}"/>
              </a:ext>
            </a:extLst>
          </p:cNvPr>
          <p:cNvCxnSpPr>
            <a:cxnSpLocks/>
          </p:cNvCxnSpPr>
          <p:nvPr/>
        </p:nvCxnSpPr>
        <p:spPr>
          <a:xfrm flipH="1">
            <a:off x="4216225" y="2851716"/>
            <a:ext cx="261507" cy="19422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5C54B03-C66C-A441-8003-3C1451BCD8FC}"/>
              </a:ext>
            </a:extLst>
          </p:cNvPr>
          <p:cNvCxnSpPr/>
          <p:nvPr/>
        </p:nvCxnSpPr>
        <p:spPr>
          <a:xfrm flipH="1">
            <a:off x="6095999" y="3846039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C6C08CA-D3E2-1847-809C-92BA39FFF441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65451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811580-118D-D04B-83B3-D5C80DCE7F0F}"/>
              </a:ext>
            </a:extLst>
          </p:cNvPr>
          <p:cNvCxnSpPr>
            <a:cxnSpLocks/>
          </p:cNvCxnSpPr>
          <p:nvPr/>
        </p:nvCxnSpPr>
        <p:spPr>
          <a:xfrm flipH="1" flipV="1">
            <a:off x="7801152" y="2948830"/>
            <a:ext cx="179256" cy="16191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CAFE3B-2180-964E-A4BE-190532B92606}"/>
              </a:ext>
            </a:extLst>
          </p:cNvPr>
          <p:cNvCxnSpPr>
            <a:cxnSpLocks/>
          </p:cNvCxnSpPr>
          <p:nvPr/>
        </p:nvCxnSpPr>
        <p:spPr>
          <a:xfrm flipH="1">
            <a:off x="4211593" y="4275439"/>
            <a:ext cx="719915" cy="53751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C5D99DB-306D-B144-A8C4-92AA7D375FBD}"/>
              </a:ext>
            </a:extLst>
          </p:cNvPr>
          <p:cNvCxnSpPr/>
          <p:nvPr/>
        </p:nvCxnSpPr>
        <p:spPr>
          <a:xfrm flipH="1">
            <a:off x="6095998" y="5004485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A0483EA-C476-3749-A0D8-03BB886BAE15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812958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15A6CEB-7CC7-A742-9254-F30BB0E705C7}"/>
              </a:ext>
            </a:extLst>
          </p:cNvPr>
          <p:cNvCxnSpPr>
            <a:cxnSpLocks/>
          </p:cNvCxnSpPr>
          <p:nvPr/>
        </p:nvCxnSpPr>
        <p:spPr>
          <a:xfrm flipH="1" flipV="1">
            <a:off x="7260489" y="4399028"/>
            <a:ext cx="719915" cy="6054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F8EEEEE-4510-0E49-B2BE-E54CFE983B33}"/>
              </a:ext>
            </a:extLst>
          </p:cNvPr>
          <p:cNvCxnSpPr>
            <a:cxnSpLocks/>
          </p:cNvCxnSpPr>
          <p:nvPr/>
        </p:nvCxnSpPr>
        <p:spPr>
          <a:xfrm flipH="1">
            <a:off x="4191225" y="4047849"/>
            <a:ext cx="493258" cy="37935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C056365-22CB-2A41-9863-3D9ABB3A4A57}"/>
              </a:ext>
            </a:extLst>
          </p:cNvPr>
          <p:cNvCxnSpPr>
            <a:cxnSpLocks/>
          </p:cNvCxnSpPr>
          <p:nvPr/>
        </p:nvCxnSpPr>
        <p:spPr>
          <a:xfrm flipH="1">
            <a:off x="6268530" y="5171308"/>
            <a:ext cx="1711874" cy="121713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11432A0-1C6C-2448-B672-B8532D155F1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979782"/>
            <a:ext cx="1711880" cy="140866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1B761D3-6B10-F646-95D8-C4862AF917C9}"/>
              </a:ext>
            </a:extLst>
          </p:cNvPr>
          <p:cNvCxnSpPr>
            <a:cxnSpLocks/>
          </p:cNvCxnSpPr>
          <p:nvPr/>
        </p:nvCxnSpPr>
        <p:spPr>
          <a:xfrm flipH="1" flipV="1">
            <a:off x="7578726" y="4139533"/>
            <a:ext cx="401675" cy="3474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376A75A-0841-8448-B60B-E7731E075267}"/>
              </a:ext>
            </a:extLst>
          </p:cNvPr>
          <p:cNvCxnSpPr/>
          <p:nvPr/>
        </p:nvCxnSpPr>
        <p:spPr>
          <a:xfrm>
            <a:off x="6095997" y="4046845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215A68E-8BC8-DC47-ABDB-D5C3F775CF12}"/>
              </a:ext>
            </a:extLst>
          </p:cNvPr>
          <p:cNvCxnSpPr/>
          <p:nvPr/>
        </p:nvCxnSpPr>
        <p:spPr>
          <a:xfrm>
            <a:off x="6095994" y="5078620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DA78D3D-8609-9D4B-AE1B-1AD4DB49FDEB}"/>
              </a:ext>
            </a:extLst>
          </p:cNvPr>
          <p:cNvCxnSpPr>
            <a:cxnSpLocks/>
          </p:cNvCxnSpPr>
          <p:nvPr/>
        </p:nvCxnSpPr>
        <p:spPr>
          <a:xfrm flipV="1">
            <a:off x="4838715" y="1591568"/>
            <a:ext cx="1848062" cy="1408017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5D51699-0070-5B4C-ABD7-C946105A8397}"/>
              </a:ext>
            </a:extLst>
          </p:cNvPr>
          <p:cNvCxnSpPr>
            <a:cxnSpLocks/>
            <a:stCxn id="35" idx="0"/>
          </p:cNvCxnSpPr>
          <p:nvPr/>
        </p:nvCxnSpPr>
        <p:spPr>
          <a:xfrm flipH="1">
            <a:off x="4216785" y="573913"/>
            <a:ext cx="1874118" cy="140917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039AD32-8F90-DA48-BE73-A92BBA94B63B}"/>
              </a:ext>
            </a:extLst>
          </p:cNvPr>
          <p:cNvCxnSpPr>
            <a:cxnSpLocks/>
          </p:cNvCxnSpPr>
          <p:nvPr/>
        </p:nvCxnSpPr>
        <p:spPr>
          <a:xfrm flipH="1" flipV="1">
            <a:off x="6095994" y="586861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855E3D7-21A1-7A45-B612-3A17BF239881}"/>
              </a:ext>
            </a:extLst>
          </p:cNvPr>
          <p:cNvCxnSpPr>
            <a:cxnSpLocks/>
            <a:stCxn id="35" idx="0"/>
          </p:cNvCxnSpPr>
          <p:nvPr/>
        </p:nvCxnSpPr>
        <p:spPr>
          <a:xfrm flipH="1">
            <a:off x="6090899" y="573913"/>
            <a:ext cx="4" cy="52124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D756944-50D0-8042-AC99-FE6C4FBF29EF}"/>
              </a:ext>
            </a:extLst>
          </p:cNvPr>
          <p:cNvCxnSpPr>
            <a:cxnSpLocks/>
          </p:cNvCxnSpPr>
          <p:nvPr/>
        </p:nvCxnSpPr>
        <p:spPr>
          <a:xfrm flipV="1">
            <a:off x="4571550" y="1091131"/>
            <a:ext cx="2115227" cy="163312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0501CFB-9280-D149-B97D-99119C1DAA84}"/>
              </a:ext>
            </a:extLst>
          </p:cNvPr>
          <p:cNvCxnSpPr>
            <a:cxnSpLocks/>
          </p:cNvCxnSpPr>
          <p:nvPr/>
        </p:nvCxnSpPr>
        <p:spPr>
          <a:xfrm flipV="1">
            <a:off x="4656127" y="342899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EA67EE9-0CB0-B842-9938-D702E07EE996}"/>
              </a:ext>
            </a:extLst>
          </p:cNvPr>
          <p:cNvCxnSpPr>
            <a:cxnSpLocks/>
          </p:cNvCxnSpPr>
          <p:nvPr/>
        </p:nvCxnSpPr>
        <p:spPr>
          <a:xfrm flipH="1" flipV="1">
            <a:off x="5093290" y="1354090"/>
            <a:ext cx="613230" cy="49748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FA3ED01-FF77-ED43-B14A-5013762608C3}"/>
              </a:ext>
            </a:extLst>
          </p:cNvPr>
          <p:cNvCxnSpPr>
            <a:cxnSpLocks/>
          </p:cNvCxnSpPr>
          <p:nvPr/>
        </p:nvCxnSpPr>
        <p:spPr>
          <a:xfrm flipH="1" flipV="1">
            <a:off x="6100836" y="4199080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CACD86BC-2AEB-2242-AA36-767201D58767}"/>
              </a:ext>
            </a:extLst>
          </p:cNvPr>
          <p:cNvCxnSpPr>
            <a:cxnSpLocks/>
          </p:cNvCxnSpPr>
          <p:nvPr/>
        </p:nvCxnSpPr>
        <p:spPr>
          <a:xfrm flipH="1" flipV="1">
            <a:off x="5581765" y="1003218"/>
            <a:ext cx="614883" cy="4667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499477B-E270-7647-A06B-09CDF18874B2}"/>
              </a:ext>
            </a:extLst>
          </p:cNvPr>
          <p:cNvCxnSpPr>
            <a:cxnSpLocks/>
          </p:cNvCxnSpPr>
          <p:nvPr/>
        </p:nvCxnSpPr>
        <p:spPr>
          <a:xfrm flipV="1">
            <a:off x="5040916" y="2707560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C114B7C5-62C1-7A4A-9DEB-426F0A968E44}"/>
              </a:ext>
            </a:extLst>
          </p:cNvPr>
          <p:cNvCxnSpPr>
            <a:cxnSpLocks/>
          </p:cNvCxnSpPr>
          <p:nvPr/>
        </p:nvCxnSpPr>
        <p:spPr>
          <a:xfrm flipV="1">
            <a:off x="5594585" y="3136592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54302AA-CE15-564E-BFE0-D5077941E84E}"/>
              </a:ext>
            </a:extLst>
          </p:cNvPr>
          <p:cNvCxnSpPr>
            <a:cxnSpLocks/>
          </p:cNvCxnSpPr>
          <p:nvPr/>
        </p:nvCxnSpPr>
        <p:spPr>
          <a:xfrm flipV="1">
            <a:off x="5621222" y="2702622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05AABF69-955F-5843-A48C-365F7D667BE1}"/>
              </a:ext>
            </a:extLst>
          </p:cNvPr>
          <p:cNvCxnSpPr>
            <a:cxnSpLocks/>
          </p:cNvCxnSpPr>
          <p:nvPr/>
        </p:nvCxnSpPr>
        <p:spPr>
          <a:xfrm flipV="1">
            <a:off x="6166118" y="3156435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83E9540-85E9-5542-933E-887F7155699A}"/>
              </a:ext>
            </a:extLst>
          </p:cNvPr>
          <p:cNvCxnSpPr>
            <a:cxnSpLocks/>
          </p:cNvCxnSpPr>
          <p:nvPr/>
        </p:nvCxnSpPr>
        <p:spPr>
          <a:xfrm flipH="1" flipV="1">
            <a:off x="4168546" y="1977044"/>
            <a:ext cx="2216572" cy="1859104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EEF8D87-5359-D640-8110-C86BB43855FB}"/>
              </a:ext>
            </a:extLst>
          </p:cNvPr>
          <p:cNvCxnSpPr>
            <a:cxnSpLocks/>
          </p:cNvCxnSpPr>
          <p:nvPr/>
        </p:nvCxnSpPr>
        <p:spPr>
          <a:xfrm flipH="1" flipV="1">
            <a:off x="4198730" y="306095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4B886FBF-4C3E-534C-BBA1-DCE5279BDBBD}"/>
              </a:ext>
            </a:extLst>
          </p:cNvPr>
          <p:cNvCxnSpPr>
            <a:cxnSpLocks/>
          </p:cNvCxnSpPr>
          <p:nvPr/>
        </p:nvCxnSpPr>
        <p:spPr>
          <a:xfrm flipV="1">
            <a:off x="5153795" y="383614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EB7D91CF-2A6D-204E-9A84-B85AE3EE2F68}"/>
              </a:ext>
            </a:extLst>
          </p:cNvPr>
          <p:cNvCxnSpPr>
            <a:cxnSpLocks/>
          </p:cNvCxnSpPr>
          <p:nvPr/>
        </p:nvCxnSpPr>
        <p:spPr>
          <a:xfrm flipV="1">
            <a:off x="5692225" y="427543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DE40634A-5841-3646-B3EE-41A95BAACB50}"/>
              </a:ext>
            </a:extLst>
          </p:cNvPr>
          <p:cNvCxnSpPr>
            <a:cxnSpLocks/>
          </p:cNvCxnSpPr>
          <p:nvPr/>
        </p:nvCxnSpPr>
        <p:spPr>
          <a:xfrm flipH="1" flipV="1">
            <a:off x="4482558" y="1774552"/>
            <a:ext cx="2204219" cy="181548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EBFB105C-F02F-DF41-9124-813D5C157D09}"/>
              </a:ext>
            </a:extLst>
          </p:cNvPr>
          <p:cNvCxnSpPr>
            <a:cxnSpLocks/>
          </p:cNvCxnSpPr>
          <p:nvPr/>
        </p:nvCxnSpPr>
        <p:spPr>
          <a:xfrm flipV="1">
            <a:off x="4663961" y="32260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E87A2047-DF87-724F-B437-CAA9A08F53A3}"/>
              </a:ext>
            </a:extLst>
          </p:cNvPr>
          <p:cNvCxnSpPr>
            <a:cxnSpLocks/>
          </p:cNvCxnSpPr>
          <p:nvPr/>
        </p:nvCxnSpPr>
        <p:spPr>
          <a:xfrm flipV="1">
            <a:off x="5159879" y="362855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CB7E7A56-83A3-AE44-9AFB-6B6580E9883A}"/>
              </a:ext>
            </a:extLst>
          </p:cNvPr>
          <p:cNvCxnSpPr>
            <a:cxnSpLocks/>
          </p:cNvCxnSpPr>
          <p:nvPr/>
        </p:nvCxnSpPr>
        <p:spPr>
          <a:xfrm flipV="1">
            <a:off x="5692384" y="407769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31057D23-85AE-D445-8F78-4F915E2C2E39}"/>
              </a:ext>
            </a:extLst>
          </p:cNvPr>
          <p:cNvCxnSpPr>
            <a:cxnSpLocks/>
          </p:cNvCxnSpPr>
          <p:nvPr/>
        </p:nvCxnSpPr>
        <p:spPr>
          <a:xfrm>
            <a:off x="6095994" y="4139533"/>
            <a:ext cx="0" cy="2260150"/>
          </a:xfrm>
          <a:prstGeom prst="line">
            <a:avLst/>
          </a:prstGeom>
          <a:ln w="9525" cap="flat" cmpd="sng" algn="ctr">
            <a:solidFill>
              <a:schemeClr val="bg1">
                <a:lumMod val="9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E1BFE5E6-8614-7B42-B0C4-DF1769E37850}"/>
              </a:ext>
            </a:extLst>
          </p:cNvPr>
          <p:cNvGrpSpPr/>
          <p:nvPr/>
        </p:nvGrpSpPr>
        <p:grpSpPr>
          <a:xfrm>
            <a:off x="5966534" y="4416086"/>
            <a:ext cx="279562" cy="282578"/>
            <a:chOff x="5958225" y="4477893"/>
            <a:chExt cx="279562" cy="282578"/>
          </a:xfrm>
        </p:grpSpPr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110FCEFD-5139-484E-9BD4-50D9FB95DD7E}"/>
                </a:ext>
              </a:extLst>
            </p:cNvPr>
            <p:cNvSpPr/>
            <p:nvPr/>
          </p:nvSpPr>
          <p:spPr>
            <a:xfrm>
              <a:off x="5958225" y="4477893"/>
              <a:ext cx="279562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76D9880E-05CE-1242-9DC8-7E7C05E5DE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55828" y="4516674"/>
              <a:ext cx="0" cy="14616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F9BA2E8A-FE85-314A-8998-37AAE3F5F54B}"/>
                </a:ext>
              </a:extLst>
            </p:cNvPr>
            <p:cNvCxnSpPr>
              <a:cxnSpLocks/>
            </p:cNvCxnSpPr>
            <p:nvPr/>
          </p:nvCxnSpPr>
          <p:spPr>
            <a:xfrm>
              <a:off x="6142773" y="4558206"/>
              <a:ext cx="0" cy="160813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Oval 154">
            <a:extLst>
              <a:ext uri="{FF2B5EF4-FFF2-40B4-BE49-F238E27FC236}">
                <a16:creationId xmlns:a16="http://schemas.microsoft.com/office/drawing/2014/main" id="{42AA2C68-4071-2D4B-B104-7ABF19305A61}"/>
              </a:ext>
            </a:extLst>
          </p:cNvPr>
          <p:cNvSpPr/>
          <p:nvPr/>
        </p:nvSpPr>
        <p:spPr>
          <a:xfrm>
            <a:off x="5958225" y="5555175"/>
            <a:ext cx="279562" cy="282578"/>
          </a:xfrm>
          <a:prstGeom prst="ellipse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310576C4-5F6F-F442-AE95-5FE842B9B1A4}"/>
              </a:ext>
            </a:extLst>
          </p:cNvPr>
          <p:cNvCxnSpPr>
            <a:cxnSpLocks/>
          </p:cNvCxnSpPr>
          <p:nvPr/>
        </p:nvCxnSpPr>
        <p:spPr>
          <a:xfrm flipV="1">
            <a:off x="6055828" y="5593956"/>
            <a:ext cx="0" cy="14616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EC14972F-2B7B-6149-8920-3859863D3C27}"/>
              </a:ext>
            </a:extLst>
          </p:cNvPr>
          <p:cNvCxnSpPr>
            <a:cxnSpLocks/>
          </p:cNvCxnSpPr>
          <p:nvPr/>
        </p:nvCxnSpPr>
        <p:spPr>
          <a:xfrm>
            <a:off x="6142773" y="5635488"/>
            <a:ext cx="0" cy="16081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5076C773-7394-354D-ABF8-837DD93017D1}"/>
              </a:ext>
            </a:extLst>
          </p:cNvPr>
          <p:cNvCxnSpPr>
            <a:cxnSpLocks/>
          </p:cNvCxnSpPr>
          <p:nvPr/>
        </p:nvCxnSpPr>
        <p:spPr>
          <a:xfrm flipV="1">
            <a:off x="6686777" y="1103818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D7A7505-EFC7-1E48-A80A-D88316056A4A}"/>
              </a:ext>
            </a:extLst>
          </p:cNvPr>
          <p:cNvCxnSpPr>
            <a:cxnSpLocks/>
          </p:cNvCxnSpPr>
          <p:nvPr/>
        </p:nvCxnSpPr>
        <p:spPr>
          <a:xfrm flipV="1">
            <a:off x="6196648" y="1469969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EF0E0D49-AB7D-1F4C-AFFC-5D9CD63E4C31}"/>
              </a:ext>
            </a:extLst>
          </p:cNvPr>
          <p:cNvCxnSpPr>
            <a:cxnSpLocks/>
          </p:cNvCxnSpPr>
          <p:nvPr/>
        </p:nvCxnSpPr>
        <p:spPr>
          <a:xfrm flipV="1">
            <a:off x="5711405" y="1851576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3F087050-E08C-3048-9509-9B69D62FB572}"/>
              </a:ext>
            </a:extLst>
          </p:cNvPr>
          <p:cNvCxnSpPr>
            <a:cxnSpLocks/>
          </p:cNvCxnSpPr>
          <p:nvPr/>
        </p:nvCxnSpPr>
        <p:spPr>
          <a:xfrm flipV="1">
            <a:off x="5128103" y="2297232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BEF149EA-4B08-754A-A272-F05E036E5331}"/>
              </a:ext>
            </a:extLst>
          </p:cNvPr>
          <p:cNvCxnSpPr>
            <a:cxnSpLocks/>
          </p:cNvCxnSpPr>
          <p:nvPr/>
        </p:nvCxnSpPr>
        <p:spPr>
          <a:xfrm flipH="1" flipV="1">
            <a:off x="7161091" y="3425997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18323353-B89A-CC43-8BB6-FAFAF6A4DE91}"/>
              </a:ext>
            </a:extLst>
          </p:cNvPr>
          <p:cNvCxnSpPr>
            <a:cxnSpLocks/>
          </p:cNvCxnSpPr>
          <p:nvPr/>
        </p:nvCxnSpPr>
        <p:spPr>
          <a:xfrm flipH="1" flipV="1">
            <a:off x="6939057" y="3590928"/>
            <a:ext cx="547594" cy="47103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C1E117C6-052A-9A43-94D3-BEF72E582E50}"/>
              </a:ext>
            </a:extLst>
          </p:cNvPr>
          <p:cNvCxnSpPr>
            <a:cxnSpLocks/>
          </p:cNvCxnSpPr>
          <p:nvPr/>
        </p:nvCxnSpPr>
        <p:spPr>
          <a:xfrm flipV="1">
            <a:off x="7182766" y="3428999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13757923-FEC4-A543-8DF2-8F00807FE680}"/>
              </a:ext>
            </a:extLst>
          </p:cNvPr>
          <p:cNvCxnSpPr>
            <a:cxnSpLocks/>
          </p:cNvCxnSpPr>
          <p:nvPr/>
        </p:nvCxnSpPr>
        <p:spPr>
          <a:xfrm flipV="1">
            <a:off x="4673067" y="474640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8717AEB0-AA6E-374B-9A9D-070CCBE0BA66}"/>
              </a:ext>
            </a:extLst>
          </p:cNvPr>
          <p:cNvCxnSpPr>
            <a:cxnSpLocks/>
          </p:cNvCxnSpPr>
          <p:nvPr/>
        </p:nvCxnSpPr>
        <p:spPr>
          <a:xfrm flipH="1" flipV="1">
            <a:off x="4215670" y="437836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1C5B8C63-7202-214D-900B-BB24F0520029}"/>
              </a:ext>
            </a:extLst>
          </p:cNvPr>
          <p:cNvCxnSpPr>
            <a:cxnSpLocks/>
          </p:cNvCxnSpPr>
          <p:nvPr/>
        </p:nvCxnSpPr>
        <p:spPr>
          <a:xfrm flipV="1">
            <a:off x="5170735" y="515355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55B07C3E-973B-FA4D-83AE-1811769EB43F}"/>
              </a:ext>
            </a:extLst>
          </p:cNvPr>
          <p:cNvCxnSpPr>
            <a:cxnSpLocks/>
          </p:cNvCxnSpPr>
          <p:nvPr/>
        </p:nvCxnSpPr>
        <p:spPr>
          <a:xfrm flipV="1">
            <a:off x="5709165" y="559284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9CF407E2-097B-E546-99DC-00B443F73F10}"/>
              </a:ext>
            </a:extLst>
          </p:cNvPr>
          <p:cNvCxnSpPr>
            <a:cxnSpLocks/>
          </p:cNvCxnSpPr>
          <p:nvPr/>
        </p:nvCxnSpPr>
        <p:spPr>
          <a:xfrm flipV="1">
            <a:off x="4680901" y="454341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F660A8B4-0E21-0444-8509-EA8281912912}"/>
              </a:ext>
            </a:extLst>
          </p:cNvPr>
          <p:cNvCxnSpPr>
            <a:cxnSpLocks/>
          </p:cNvCxnSpPr>
          <p:nvPr/>
        </p:nvCxnSpPr>
        <p:spPr>
          <a:xfrm flipV="1">
            <a:off x="5176819" y="494596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616B0C70-50E5-EC40-BD00-4C23A09398CB}"/>
              </a:ext>
            </a:extLst>
          </p:cNvPr>
          <p:cNvCxnSpPr>
            <a:cxnSpLocks/>
          </p:cNvCxnSpPr>
          <p:nvPr/>
        </p:nvCxnSpPr>
        <p:spPr>
          <a:xfrm flipV="1">
            <a:off x="5709324" y="53951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92AEDAC2-152C-8347-93F4-0FD5B7949657}"/>
              </a:ext>
            </a:extLst>
          </p:cNvPr>
          <p:cNvCxnSpPr>
            <a:cxnSpLocks/>
          </p:cNvCxnSpPr>
          <p:nvPr/>
        </p:nvCxnSpPr>
        <p:spPr>
          <a:xfrm flipH="1" flipV="1">
            <a:off x="4498591" y="4177318"/>
            <a:ext cx="2176189" cy="1779515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86424850-D9AB-F24E-A723-771D0329C6C2}"/>
              </a:ext>
            </a:extLst>
          </p:cNvPr>
          <p:cNvCxnSpPr>
            <a:cxnSpLocks/>
          </p:cNvCxnSpPr>
          <p:nvPr/>
        </p:nvCxnSpPr>
        <p:spPr>
          <a:xfrm flipH="1" flipV="1">
            <a:off x="7130613" y="4479256"/>
            <a:ext cx="732515" cy="61791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79936730-BEDC-5B47-B903-1B12944BA9BF}"/>
              </a:ext>
            </a:extLst>
          </p:cNvPr>
          <p:cNvCxnSpPr>
            <a:cxnSpLocks/>
          </p:cNvCxnSpPr>
          <p:nvPr/>
        </p:nvCxnSpPr>
        <p:spPr>
          <a:xfrm flipH="1" flipV="1">
            <a:off x="6902012" y="4638613"/>
            <a:ext cx="714971" cy="630995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4256E366-F811-B54A-9672-6C6591B19388}"/>
              </a:ext>
            </a:extLst>
          </p:cNvPr>
          <p:cNvCxnSpPr>
            <a:cxnSpLocks/>
          </p:cNvCxnSpPr>
          <p:nvPr/>
        </p:nvCxnSpPr>
        <p:spPr>
          <a:xfrm flipV="1">
            <a:off x="7152287" y="4482256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1" name="TextBox 210">
            <a:extLst>
              <a:ext uri="{FF2B5EF4-FFF2-40B4-BE49-F238E27FC236}">
                <a16:creationId xmlns:a16="http://schemas.microsoft.com/office/drawing/2014/main" id="{373AC9A4-1C0F-1A45-802D-92BBB84A258C}"/>
              </a:ext>
            </a:extLst>
          </p:cNvPr>
          <p:cNvSpPr txBox="1"/>
          <p:nvPr/>
        </p:nvSpPr>
        <p:spPr>
          <a:xfrm>
            <a:off x="5970749" y="4740427"/>
            <a:ext cx="32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38B4358F-4BB9-F548-B4FA-483978C6E6E2}"/>
              </a:ext>
            </a:extLst>
          </p:cNvPr>
          <p:cNvSpPr txBox="1"/>
          <p:nvPr/>
        </p:nvSpPr>
        <p:spPr>
          <a:xfrm>
            <a:off x="5958225" y="6058932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D6F7D1E2-3CC6-3646-93BD-520AF91A0E13}"/>
              </a:ext>
            </a:extLst>
          </p:cNvPr>
          <p:cNvSpPr/>
          <p:nvPr/>
        </p:nvSpPr>
        <p:spPr>
          <a:xfrm>
            <a:off x="5923472" y="81432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#03-07</a:t>
            </a:r>
          </a:p>
        </p:txBody>
      </p: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58FB7A23-EA9D-E647-90C1-D5AD03C84C86}"/>
              </a:ext>
            </a:extLst>
          </p:cNvPr>
          <p:cNvGrpSpPr/>
          <p:nvPr/>
        </p:nvGrpSpPr>
        <p:grpSpPr>
          <a:xfrm>
            <a:off x="4385748" y="573913"/>
            <a:ext cx="3410309" cy="299049"/>
            <a:chOff x="4881968" y="506192"/>
            <a:chExt cx="3410309" cy="299049"/>
          </a:xfrm>
        </p:grpSpPr>
        <p:sp>
          <p:nvSpPr>
            <p:cNvPr id="35" name="Terminator 34">
              <a:extLst>
                <a:ext uri="{FF2B5EF4-FFF2-40B4-BE49-F238E27FC236}">
                  <a16:creationId xmlns:a16="http://schemas.microsoft.com/office/drawing/2014/main" id="{5091579E-414A-E94A-8293-95BE5A2583E9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" action="ppaction://hlinkshowjump?jump=nextslide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219" name="Group 218">
              <a:extLst>
                <a:ext uri="{FF2B5EF4-FFF2-40B4-BE49-F238E27FC236}">
                  <a16:creationId xmlns:a16="http://schemas.microsoft.com/office/drawing/2014/main" id="{7328FEF8-FED2-B64E-B8DE-FAD3B6912B8B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</p:grpSpPr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995A18F6-B8D1-704F-870C-EC1988E995E6}"/>
                  </a:ext>
                </a:extLst>
              </p:cNvPr>
              <p:cNvCxnSpPr>
                <a:stCxn id="43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3FB1FD4D-E560-B442-B602-4973CC9BD9D2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221" name="Oval 220">
            <a:extLst>
              <a:ext uri="{FF2B5EF4-FFF2-40B4-BE49-F238E27FC236}">
                <a16:creationId xmlns:a16="http://schemas.microsoft.com/office/drawing/2014/main" id="{4F3FEB9D-367F-1B47-B497-5EE31C6E8729}"/>
              </a:ext>
            </a:extLst>
          </p:cNvPr>
          <p:cNvSpPr/>
          <p:nvPr/>
        </p:nvSpPr>
        <p:spPr>
          <a:xfrm>
            <a:off x="5411060" y="119329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#03-06</a:t>
            </a: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F03854F3-D825-9C44-925E-EDCF72588ADB}"/>
              </a:ext>
            </a:extLst>
          </p:cNvPr>
          <p:cNvSpPr/>
          <p:nvPr/>
        </p:nvSpPr>
        <p:spPr>
          <a:xfrm>
            <a:off x="4856377" y="158840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#03-05</a:t>
            </a:r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92497CD2-75F7-CE4B-83CD-4CD28972EBF9}"/>
              </a:ext>
            </a:extLst>
          </p:cNvPr>
          <p:cNvSpPr/>
          <p:nvPr/>
        </p:nvSpPr>
        <p:spPr>
          <a:xfrm>
            <a:off x="4320655" y="2011307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#03-04</a:t>
            </a:r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2F20DE00-EB47-0641-89F7-86B0C893DF98}"/>
              </a:ext>
            </a:extLst>
          </p:cNvPr>
          <p:cNvSpPr/>
          <p:nvPr/>
        </p:nvSpPr>
        <p:spPr>
          <a:xfrm>
            <a:off x="4839753" y="248877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#03-03</a:t>
            </a:r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71691BBF-D3E8-0C44-B9DD-666C4944ABE2}"/>
              </a:ext>
            </a:extLst>
          </p:cNvPr>
          <p:cNvSpPr/>
          <p:nvPr/>
        </p:nvSpPr>
        <p:spPr>
          <a:xfrm>
            <a:off x="5347972" y="2941423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#03-02</a:t>
            </a:r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7E96040F-0520-3C45-A69C-DA22078E464C}"/>
              </a:ext>
            </a:extLst>
          </p:cNvPr>
          <p:cNvSpPr/>
          <p:nvPr/>
        </p:nvSpPr>
        <p:spPr>
          <a:xfrm>
            <a:off x="5881531" y="3362938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#03-01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69EBCC4-CC7B-3642-9D74-D9DBA51B3B46}"/>
              </a:ext>
            </a:extLst>
          </p:cNvPr>
          <p:cNvSpPr txBox="1"/>
          <p:nvPr/>
        </p:nvSpPr>
        <p:spPr>
          <a:xfrm>
            <a:off x="5974718" y="3672568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593F0D63-7574-3443-9315-CC3A45E7AA3E}"/>
              </a:ext>
            </a:extLst>
          </p:cNvPr>
          <p:cNvGrpSpPr/>
          <p:nvPr/>
        </p:nvGrpSpPr>
        <p:grpSpPr>
          <a:xfrm>
            <a:off x="7278145" y="2394023"/>
            <a:ext cx="483219" cy="484632"/>
            <a:chOff x="7278145" y="2394023"/>
            <a:chExt cx="483219" cy="484632"/>
          </a:xfrm>
        </p:grpSpPr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321B94A7-51CE-2A4B-8412-4B87A0625E4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214" name="Donut 213">
                <a:extLst>
                  <a:ext uri="{FF2B5EF4-FFF2-40B4-BE49-F238E27FC236}">
                    <a16:creationId xmlns:a16="http://schemas.microsoft.com/office/drawing/2014/main" id="{64258222-B9EE-764C-A8A6-8FC6F2692297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6" name="Right Triangle 215">
                <a:extLst>
                  <a:ext uri="{FF2B5EF4-FFF2-40B4-BE49-F238E27FC236}">
                    <a16:creationId xmlns:a16="http://schemas.microsoft.com/office/drawing/2014/main" id="{B8465E9C-AB31-274A-B394-2410585AE579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7" name="Triangle 226">
              <a:extLst>
                <a:ext uri="{FF2B5EF4-FFF2-40B4-BE49-F238E27FC236}">
                  <a16:creationId xmlns:a16="http://schemas.microsoft.com/office/drawing/2014/main" id="{E042430F-55C1-1940-9374-41B62339A5B6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0" name="Oval 229">
            <a:extLst>
              <a:ext uri="{FF2B5EF4-FFF2-40B4-BE49-F238E27FC236}">
                <a16:creationId xmlns:a16="http://schemas.microsoft.com/office/drawing/2014/main" id="{DB3A56A8-B817-0847-B8E1-B497235970E8}"/>
              </a:ext>
            </a:extLst>
          </p:cNvPr>
          <p:cNvSpPr/>
          <p:nvPr/>
        </p:nvSpPr>
        <p:spPr>
          <a:xfrm>
            <a:off x="4247697" y="3013750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#02-04</a:t>
            </a:r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E9029C7A-B8F0-D542-8248-CAFC162BBE1C}"/>
              </a:ext>
            </a:extLst>
          </p:cNvPr>
          <p:cNvSpPr/>
          <p:nvPr/>
        </p:nvSpPr>
        <p:spPr>
          <a:xfrm>
            <a:off x="4724380" y="3401135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#02-03</a:t>
            </a: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8D979E85-AA18-0041-A532-0F634C271E17}"/>
              </a:ext>
            </a:extLst>
          </p:cNvPr>
          <p:cNvSpPr/>
          <p:nvPr/>
        </p:nvSpPr>
        <p:spPr>
          <a:xfrm>
            <a:off x="5257053" y="3828788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#02-02</a:t>
            </a: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DAD47FAE-015B-984B-9731-D77F45104848}"/>
              </a:ext>
            </a:extLst>
          </p:cNvPr>
          <p:cNvSpPr/>
          <p:nvPr/>
        </p:nvSpPr>
        <p:spPr>
          <a:xfrm>
            <a:off x="7400168" y="3230659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#02-10</a:t>
            </a:r>
          </a:p>
        </p:txBody>
      </p:sp>
      <p:sp>
        <p:nvSpPr>
          <p:cNvPr id="235" name="Alternate Process 234">
            <a:extLst>
              <a:ext uri="{FF2B5EF4-FFF2-40B4-BE49-F238E27FC236}">
                <a16:creationId xmlns:a16="http://schemas.microsoft.com/office/drawing/2014/main" id="{3E0D60FD-6505-7441-940A-D6CD0EFA2978}"/>
              </a:ext>
            </a:extLst>
          </p:cNvPr>
          <p:cNvSpPr/>
          <p:nvPr/>
        </p:nvSpPr>
        <p:spPr>
          <a:xfrm>
            <a:off x="7256413" y="4946032"/>
            <a:ext cx="577048" cy="1279171"/>
          </a:xfrm>
          <a:prstGeom prst="flowChartAlternateProcess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CAABB5A9-FA22-1E48-A83B-69E780846FFD}"/>
              </a:ext>
            </a:extLst>
          </p:cNvPr>
          <p:cNvSpPr/>
          <p:nvPr/>
        </p:nvSpPr>
        <p:spPr>
          <a:xfrm>
            <a:off x="7430419" y="4960592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24B4A322-16DD-6146-BF64-614885FF02BE}"/>
              </a:ext>
            </a:extLst>
          </p:cNvPr>
          <p:cNvSpPr txBox="1"/>
          <p:nvPr/>
        </p:nvSpPr>
        <p:spPr>
          <a:xfrm>
            <a:off x="7423152" y="4945270"/>
            <a:ext cx="20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D2AF7D7D-73AB-8548-865C-E9A2E8B2AD39}"/>
              </a:ext>
            </a:extLst>
          </p:cNvPr>
          <p:cNvGrpSpPr/>
          <p:nvPr/>
        </p:nvGrpSpPr>
        <p:grpSpPr>
          <a:xfrm>
            <a:off x="7256413" y="5183206"/>
            <a:ext cx="585547" cy="1047124"/>
            <a:chOff x="2514357" y="4563181"/>
            <a:chExt cx="585547" cy="1047124"/>
          </a:xfrm>
        </p:grpSpPr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DBB22B37-FB33-6F4F-828B-4D8F20DA6BE7}"/>
                </a:ext>
              </a:extLst>
            </p:cNvPr>
            <p:cNvCxnSpPr>
              <a:cxnSpLocks/>
            </p:cNvCxnSpPr>
            <p:nvPr/>
          </p:nvCxnSpPr>
          <p:spPr>
            <a:xfrm>
              <a:off x="2514357" y="5078620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904E6286-E9DB-B149-9F60-ECE9171D9000}"/>
                </a:ext>
              </a:extLst>
            </p:cNvPr>
            <p:cNvCxnSpPr/>
            <p:nvPr/>
          </p:nvCxnSpPr>
          <p:spPr>
            <a:xfrm>
              <a:off x="2514357" y="533497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589FC83F-B12E-F548-A167-B2D9328BF556}"/>
                </a:ext>
              </a:extLst>
            </p:cNvPr>
            <p:cNvCxnSpPr/>
            <p:nvPr/>
          </p:nvCxnSpPr>
          <p:spPr>
            <a:xfrm>
              <a:off x="2514357" y="481295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A11490A7-132B-294D-AF38-3B2CA5B17022}"/>
                </a:ext>
              </a:extLst>
            </p:cNvPr>
            <p:cNvCxnSpPr/>
            <p:nvPr/>
          </p:nvCxnSpPr>
          <p:spPr>
            <a:xfrm>
              <a:off x="2514357" y="4581322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5" name="TextBox 244">
              <a:hlinkClick r:id="rId2" action="ppaction://hlinksldjump"/>
              <a:extLst>
                <a:ext uri="{FF2B5EF4-FFF2-40B4-BE49-F238E27FC236}">
                  <a16:creationId xmlns:a16="http://schemas.microsoft.com/office/drawing/2014/main" id="{0589C423-D4A3-E641-B74A-EC0228996223}"/>
                </a:ext>
              </a:extLst>
            </p:cNvPr>
            <p:cNvSpPr txBox="1"/>
            <p:nvPr/>
          </p:nvSpPr>
          <p:spPr>
            <a:xfrm>
              <a:off x="2675245" y="456318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</a:t>
              </a: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BD010C8D-77EE-6B48-9627-B28ACB7DB6DB}"/>
                </a:ext>
              </a:extLst>
            </p:cNvPr>
            <p:cNvSpPr txBox="1"/>
            <p:nvPr/>
          </p:nvSpPr>
          <p:spPr>
            <a:xfrm>
              <a:off x="2675653" y="480597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76D0EC5A-0CC6-DA48-8E5F-8C962925F0EF}"/>
                </a:ext>
              </a:extLst>
            </p:cNvPr>
            <p:cNvSpPr txBox="1"/>
            <p:nvPr/>
          </p:nvSpPr>
          <p:spPr>
            <a:xfrm>
              <a:off x="2642052" y="5073131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B1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05D3B8B6-A5D2-0843-93EF-37DBAD6A9523}"/>
                </a:ext>
              </a:extLst>
            </p:cNvPr>
            <p:cNvSpPr txBox="1"/>
            <p:nvPr/>
          </p:nvSpPr>
          <p:spPr>
            <a:xfrm>
              <a:off x="2641043" y="5333306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B2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2EB8204-CD01-544D-A3DB-3FD042545E4E}"/>
              </a:ext>
            </a:extLst>
          </p:cNvPr>
          <p:cNvGrpSpPr/>
          <p:nvPr/>
        </p:nvGrpSpPr>
        <p:grpSpPr>
          <a:xfrm>
            <a:off x="4639047" y="2752281"/>
            <a:ext cx="3445877" cy="1622552"/>
            <a:chOff x="4613275" y="2752184"/>
            <a:chExt cx="3445877" cy="162255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0BCEA2D-B83B-2B4B-8E56-32E213D24860}"/>
                </a:ext>
              </a:extLst>
            </p:cNvPr>
            <p:cNvSpPr/>
            <p:nvPr/>
          </p:nvSpPr>
          <p:spPr>
            <a:xfrm>
              <a:off x="4613275" y="2752184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7123F20-C191-014B-BDE4-B97D8A5ED302}"/>
                </a:ext>
              </a:extLst>
            </p:cNvPr>
            <p:cNvSpPr txBox="1"/>
            <p:nvPr/>
          </p:nvSpPr>
          <p:spPr>
            <a:xfrm>
              <a:off x="5367681" y="4066959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pic>
          <p:nvPicPr>
            <p:cNvPr id="16" name="Picture 15" descr="Shoe Vector Clipart image - Free stock photo - Public ...">
              <a:extLst>
                <a:ext uri="{FF2B5EF4-FFF2-40B4-BE49-F238E27FC236}">
                  <a16:creationId xmlns:a16="http://schemas.microsoft.com/office/drawing/2014/main" id="{115A8173-A152-2F46-A2C0-A8A4AD509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4745777" y="3229276"/>
              <a:ext cx="994848" cy="582610"/>
            </a:xfrm>
            <a:prstGeom prst="rect">
              <a:avLst/>
            </a:prstGeom>
          </p:spPr>
        </p:pic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E704FAAF-6B08-1948-922D-2D39681DA446}"/>
                </a:ext>
              </a:extLst>
            </p:cNvPr>
            <p:cNvSpPr txBox="1"/>
            <p:nvPr/>
          </p:nvSpPr>
          <p:spPr>
            <a:xfrm>
              <a:off x="5726918" y="3246495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CONVERSE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#03-07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44FA378-E2B9-9344-A7F2-783C35EA9F9B}"/>
              </a:ext>
            </a:extLst>
          </p:cNvPr>
          <p:cNvGrpSpPr/>
          <p:nvPr/>
        </p:nvGrpSpPr>
        <p:grpSpPr>
          <a:xfrm>
            <a:off x="4639047" y="2761260"/>
            <a:ext cx="3445877" cy="1622552"/>
            <a:chOff x="8295470" y="3155437"/>
            <a:chExt cx="3445877" cy="1622552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37680300-4345-434E-B74B-B8965BE0FEBC}"/>
                </a:ext>
              </a:extLst>
            </p:cNvPr>
            <p:cNvSpPr/>
            <p:nvPr/>
          </p:nvSpPr>
          <p:spPr>
            <a:xfrm>
              <a:off x="8295470" y="3155437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641F7F28-355A-084A-ACD0-801EB3E9655D}"/>
                </a:ext>
              </a:extLst>
            </p:cNvPr>
            <p:cNvSpPr txBox="1"/>
            <p:nvPr/>
          </p:nvSpPr>
          <p:spPr>
            <a:xfrm>
              <a:off x="9049876" y="4470212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C42EEFA5-9912-D34D-8987-00BC07A3B196}"/>
                </a:ext>
              </a:extLst>
            </p:cNvPr>
            <p:cNvSpPr txBox="1"/>
            <p:nvPr/>
          </p:nvSpPr>
          <p:spPr>
            <a:xfrm>
              <a:off x="9409113" y="3649748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UNIQLO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#03-06</a:t>
              </a:r>
            </a:p>
          </p:txBody>
        </p:sp>
        <p:pic>
          <p:nvPicPr>
            <p:cNvPr id="139" name="Picture 138" descr="Clothes PNG Transparent Images | PNG All">
              <a:extLst>
                <a:ext uri="{FF2B5EF4-FFF2-40B4-BE49-F238E27FC236}">
                  <a16:creationId xmlns:a16="http://schemas.microsoft.com/office/drawing/2014/main" id="{3C6AE3C2-0D29-2E48-B0F1-288D1F008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8357055" y="3449963"/>
              <a:ext cx="998897" cy="1001816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968CA2D-B60A-A840-B03F-A8AE623F8C82}"/>
              </a:ext>
            </a:extLst>
          </p:cNvPr>
          <p:cNvGrpSpPr/>
          <p:nvPr/>
        </p:nvGrpSpPr>
        <p:grpSpPr>
          <a:xfrm>
            <a:off x="4639047" y="2752110"/>
            <a:ext cx="3445877" cy="1622552"/>
            <a:chOff x="8317563" y="3457916"/>
            <a:chExt cx="3445877" cy="1622552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47A681F-EEB9-484A-A2D3-91DD3E7C8F7F}"/>
                </a:ext>
              </a:extLst>
            </p:cNvPr>
            <p:cNvSpPr/>
            <p:nvPr/>
          </p:nvSpPr>
          <p:spPr>
            <a:xfrm>
              <a:off x="8317563" y="3457916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59B4281C-9428-7749-AC71-3A2734D3D40C}"/>
                </a:ext>
              </a:extLst>
            </p:cNvPr>
            <p:cNvSpPr txBox="1"/>
            <p:nvPr/>
          </p:nvSpPr>
          <p:spPr>
            <a:xfrm>
              <a:off x="9071969" y="4772691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E76E6051-3CCA-BC43-966C-9A5C4A0B4CEE}"/>
                </a:ext>
              </a:extLst>
            </p:cNvPr>
            <p:cNvSpPr txBox="1"/>
            <p:nvPr/>
          </p:nvSpPr>
          <p:spPr>
            <a:xfrm>
              <a:off x="9431206" y="3952227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CHALLENGER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#03-01</a:t>
              </a:r>
            </a:p>
          </p:txBody>
        </p:sp>
        <p:pic>
          <p:nvPicPr>
            <p:cNvPr id="143" name="Picture 142" descr="Public Domain Clip Art Image | Laptop computer | ID ...">
              <a:extLst>
                <a:ext uri="{FF2B5EF4-FFF2-40B4-BE49-F238E27FC236}">
                  <a16:creationId xmlns:a16="http://schemas.microsoft.com/office/drawing/2014/main" id="{C2660FA2-6139-3243-8F20-5E44A984885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8368109" y="3829899"/>
              <a:ext cx="1102005" cy="847020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D39B98E-9941-0644-AAF1-3058DD9E3E78}"/>
              </a:ext>
            </a:extLst>
          </p:cNvPr>
          <p:cNvGrpSpPr/>
          <p:nvPr/>
        </p:nvGrpSpPr>
        <p:grpSpPr>
          <a:xfrm>
            <a:off x="4639047" y="2755643"/>
            <a:ext cx="3445877" cy="1622552"/>
            <a:chOff x="8566113" y="3090356"/>
            <a:chExt cx="3445877" cy="1622552"/>
          </a:xfrm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B7421EF9-4DF6-7446-986B-370811A8B457}"/>
                </a:ext>
              </a:extLst>
            </p:cNvPr>
            <p:cNvSpPr/>
            <p:nvPr/>
          </p:nvSpPr>
          <p:spPr>
            <a:xfrm>
              <a:off x="8566113" y="3090356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C726F544-B3DC-464F-B867-43C1FFE333F8}"/>
                </a:ext>
              </a:extLst>
            </p:cNvPr>
            <p:cNvSpPr txBox="1"/>
            <p:nvPr/>
          </p:nvSpPr>
          <p:spPr>
            <a:xfrm>
              <a:off x="9320519" y="4405131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38757C94-A86B-854C-B9F7-47F5664C740A}"/>
                </a:ext>
              </a:extLst>
            </p:cNvPr>
            <p:cNvSpPr txBox="1"/>
            <p:nvPr/>
          </p:nvSpPr>
          <p:spPr>
            <a:xfrm>
              <a:off x="9679756" y="3584667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NIKE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#03-02</a:t>
              </a:r>
            </a:p>
          </p:txBody>
        </p:sp>
        <p:pic>
          <p:nvPicPr>
            <p:cNvPr id="147" name="Picture 146" descr="Check Mark Tick Okay · Free vector graphic on Pixabay">
              <a:extLst>
                <a:ext uri="{FF2B5EF4-FFF2-40B4-BE49-F238E27FC236}">
                  <a16:creationId xmlns:a16="http://schemas.microsoft.com/office/drawing/2014/main" id="{B23A57E3-91DA-3A4E-8903-D4D721F30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8748758" y="3574786"/>
              <a:ext cx="937559" cy="691450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E770683-78B2-7B43-A33D-26D10C38062E}"/>
              </a:ext>
            </a:extLst>
          </p:cNvPr>
          <p:cNvGrpSpPr/>
          <p:nvPr/>
        </p:nvGrpSpPr>
        <p:grpSpPr>
          <a:xfrm>
            <a:off x="4644453" y="2762042"/>
            <a:ext cx="3451283" cy="1612206"/>
            <a:chOff x="8599740" y="3223964"/>
            <a:chExt cx="3451283" cy="161220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0A613CB2-EFB9-2144-BF3B-A162880442DC}"/>
                </a:ext>
              </a:extLst>
            </p:cNvPr>
            <p:cNvSpPr/>
            <p:nvPr/>
          </p:nvSpPr>
          <p:spPr>
            <a:xfrm>
              <a:off x="8599740" y="3223964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9F8F9AFD-49E0-C840-A8C7-982A96389DBD}"/>
                </a:ext>
              </a:extLst>
            </p:cNvPr>
            <p:cNvSpPr txBox="1"/>
            <p:nvPr/>
          </p:nvSpPr>
          <p:spPr>
            <a:xfrm>
              <a:off x="9359552" y="4528393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B91941E4-E9BB-A141-8414-3DB882F004D2}"/>
                </a:ext>
              </a:extLst>
            </p:cNvPr>
            <p:cNvSpPr txBox="1"/>
            <p:nvPr/>
          </p:nvSpPr>
          <p:spPr>
            <a:xfrm>
              <a:off x="9718789" y="3707929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FILA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#03-03</a:t>
              </a:r>
            </a:p>
          </p:txBody>
        </p:sp>
        <p:pic>
          <p:nvPicPr>
            <p:cNvPr id="167" name="Picture 166" descr="F Letter PNG Free Download | PNG All">
              <a:extLst>
                <a:ext uri="{FF2B5EF4-FFF2-40B4-BE49-F238E27FC236}">
                  <a16:creationId xmlns:a16="http://schemas.microsoft.com/office/drawing/2014/main" id="{DF6763E7-0FC2-6C4D-9185-D26DFF2EE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>
              <a:off x="8897277" y="3554330"/>
              <a:ext cx="896884" cy="896884"/>
            </a:xfrm>
            <a:prstGeom prst="rect">
              <a:avLst/>
            </a:prstGeom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8D2DF10-E3CE-F34B-8F04-5DD31E408AE2}"/>
              </a:ext>
            </a:extLst>
          </p:cNvPr>
          <p:cNvGrpSpPr/>
          <p:nvPr/>
        </p:nvGrpSpPr>
        <p:grpSpPr>
          <a:xfrm>
            <a:off x="4641109" y="2758388"/>
            <a:ext cx="3445877" cy="1622552"/>
            <a:chOff x="8360122" y="1166004"/>
            <a:chExt cx="3445877" cy="1622552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8C3C3052-1F04-1843-BD5F-32A360FA6454}"/>
                </a:ext>
              </a:extLst>
            </p:cNvPr>
            <p:cNvSpPr/>
            <p:nvPr/>
          </p:nvSpPr>
          <p:spPr>
            <a:xfrm>
              <a:off x="8360122" y="1166004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TextBox 168">
              <a:extLst>
                <a:ext uri="{FF2B5EF4-FFF2-40B4-BE49-F238E27FC236}">
                  <a16:creationId xmlns:a16="http://schemas.microsoft.com/office/drawing/2014/main" id="{6FDF99BD-9B82-CA49-BAEF-09DE797C80D1}"/>
                </a:ext>
              </a:extLst>
            </p:cNvPr>
            <p:cNvSpPr txBox="1"/>
            <p:nvPr/>
          </p:nvSpPr>
          <p:spPr>
            <a:xfrm>
              <a:off x="9114528" y="2480779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E23CE2D6-EF76-FF4F-9FA2-BC00DAA3BD09}"/>
                </a:ext>
              </a:extLst>
            </p:cNvPr>
            <p:cNvSpPr txBox="1"/>
            <p:nvPr/>
          </p:nvSpPr>
          <p:spPr>
            <a:xfrm>
              <a:off x="9473765" y="1660315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BALENCIAGA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#03-04</a:t>
              </a:r>
            </a:p>
          </p:txBody>
        </p:sp>
        <p:pic>
          <p:nvPicPr>
            <p:cNvPr id="171" name="Picture 170" descr="File:Font B.svg - Wikimedia Commons">
              <a:extLst>
                <a:ext uri="{FF2B5EF4-FFF2-40B4-BE49-F238E27FC236}">
                  <a16:creationId xmlns:a16="http://schemas.microsoft.com/office/drawing/2014/main" id="{C07B5612-278D-4F46-824C-F1C528E5586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tretch>
              <a:fillRect/>
            </a:stretch>
          </p:blipFill>
          <p:spPr>
            <a:xfrm>
              <a:off x="8704457" y="1503239"/>
              <a:ext cx="732501" cy="800513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4E400A7-14D9-1A41-8266-7D566799CBE3}"/>
              </a:ext>
            </a:extLst>
          </p:cNvPr>
          <p:cNvGrpSpPr/>
          <p:nvPr/>
        </p:nvGrpSpPr>
        <p:grpSpPr>
          <a:xfrm>
            <a:off x="4649859" y="2764625"/>
            <a:ext cx="3445877" cy="1622552"/>
            <a:chOff x="8207722" y="1013604"/>
            <a:chExt cx="3445877" cy="1622552"/>
          </a:xfrm>
        </p:grpSpPr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FEAA699B-0E5A-CB48-86E2-21B25904C205}"/>
                </a:ext>
              </a:extLst>
            </p:cNvPr>
            <p:cNvSpPr/>
            <p:nvPr/>
          </p:nvSpPr>
          <p:spPr>
            <a:xfrm>
              <a:off x="8207722" y="1013604"/>
              <a:ext cx="2908230" cy="1590987"/>
            </a:xfrm>
            <a:prstGeom prst="rect">
              <a:avLst/>
            </a:prstGeom>
            <a:solidFill>
              <a:srgbClr val="A6A6A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1509A5EF-27BC-9147-B9A1-38591347A4A1}"/>
                </a:ext>
              </a:extLst>
            </p:cNvPr>
            <p:cNvSpPr txBox="1"/>
            <p:nvPr/>
          </p:nvSpPr>
          <p:spPr>
            <a:xfrm>
              <a:off x="8962128" y="2328379"/>
              <a:ext cx="13929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Tap here to exit..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C2B1AE6B-19E4-F14C-9503-FE9A1E25C9E8}"/>
                </a:ext>
              </a:extLst>
            </p:cNvPr>
            <p:cNvSpPr txBox="1"/>
            <p:nvPr/>
          </p:nvSpPr>
          <p:spPr>
            <a:xfrm>
              <a:off x="9321365" y="1507915"/>
              <a:ext cx="23322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CHANEL</a:t>
              </a:r>
            </a:p>
            <a:p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</a:rPr>
                <a:t>JURONG POINT #03-05</a:t>
              </a:r>
            </a:p>
          </p:txBody>
        </p:sp>
        <p:pic>
          <p:nvPicPr>
            <p:cNvPr id="58" name="Picture 57" descr="File:Font C.svg - Wikimedia Commons">
              <a:extLst>
                <a:ext uri="{FF2B5EF4-FFF2-40B4-BE49-F238E27FC236}">
                  <a16:creationId xmlns:a16="http://schemas.microsoft.com/office/drawing/2014/main" id="{56E83C1A-1271-AC4E-A36A-87A9B79E9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837473B0-CC2E-450A-ABE3-18F120FF3D39}">
                  <a1611:picAttrSrcUrl xmlns:a1611="http://schemas.microsoft.com/office/drawing/2016/11/main" r:id="rId16"/>
                </a:ext>
              </a:extLst>
            </a:blip>
            <a:stretch>
              <a:fillRect/>
            </a:stretch>
          </p:blipFill>
          <p:spPr>
            <a:xfrm>
              <a:off x="8412608" y="1295326"/>
              <a:ext cx="889123" cy="948397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8914937-2471-D445-8022-600BAEC7AAE9}"/>
              </a:ext>
            </a:extLst>
          </p:cNvPr>
          <p:cNvSpPr txBox="1"/>
          <p:nvPr/>
        </p:nvSpPr>
        <p:spPr>
          <a:xfrm>
            <a:off x="8710051" y="872962"/>
            <a:ext cx="2756921" cy="507831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1.1 Search</a:t>
            </a:r>
          </a:p>
          <a:p>
            <a:r>
              <a:rPr lang="en-US" dirty="0"/>
              <a:t>Users can click on    ‘Search’ to find direction of specific location.</a:t>
            </a:r>
          </a:p>
          <a:p>
            <a:endParaRPr lang="en-US" dirty="0"/>
          </a:p>
          <a:p>
            <a:r>
              <a:rPr lang="en-US" b="1" dirty="0"/>
              <a:t>1.2 Store Information</a:t>
            </a:r>
            <a:endParaRPr lang="en-US" dirty="0"/>
          </a:p>
          <a:p>
            <a:r>
              <a:rPr lang="en-US" dirty="0"/>
              <a:t>Users can click on unit buttons (buttons in pink) for more information about the shop.</a:t>
            </a:r>
          </a:p>
          <a:p>
            <a:endParaRPr lang="en-US" dirty="0"/>
          </a:p>
          <a:p>
            <a:r>
              <a:rPr lang="en-US" b="1" dirty="0"/>
              <a:t>1.3 Level Selector</a:t>
            </a:r>
            <a:endParaRPr lang="en-US" dirty="0"/>
          </a:p>
          <a:p>
            <a:r>
              <a:rPr lang="en-US" dirty="0"/>
              <a:t>Click on level buttons to change level. (</a:t>
            </a:r>
            <a:r>
              <a:rPr lang="en-US" i="1" dirty="0"/>
              <a:t>Prototype only includes switching between Levels 2 &amp; 3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3E9B6D-C50F-1F43-BF96-7358059B6DB3}"/>
              </a:ext>
            </a:extLst>
          </p:cNvPr>
          <p:cNvSpPr txBox="1"/>
          <p:nvPr/>
        </p:nvSpPr>
        <p:spPr>
          <a:xfrm>
            <a:off x="5020005" y="90496"/>
            <a:ext cx="2327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1. Main Page – Level 3</a:t>
            </a:r>
          </a:p>
        </p:txBody>
      </p:sp>
    </p:spTree>
    <p:extLst>
      <p:ext uri="{BB962C8B-B14F-4D97-AF65-F5344CB8AC3E}">
        <p14:creationId xmlns:p14="http://schemas.microsoft.com/office/powerpoint/2010/main" val="404473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8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1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6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2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5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2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4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2"/>
                  </p:tgtEl>
                </p:cond>
              </p:nextCondLst>
            </p:seq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2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0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3"/>
                  </p:tgtEl>
                </p:cond>
              </p:nextCondLst>
            </p:seq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2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2"/>
                  </p:tgtEl>
                </p:cond>
              </p:nextCondLst>
            </p:seq>
            <p:seq concurrent="1" nextAc="seek">
              <p:cTn id="67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" fill="hold">
                      <p:stCondLst>
                        <p:cond delay="0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2A386CA-5300-344B-AFCB-FBC8C316335D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1BEC408-65D6-EA49-92E4-0D60E955E542}"/>
              </a:ext>
            </a:extLst>
          </p:cNvPr>
          <p:cNvCxnSpPr>
            <a:cxnSpLocks/>
          </p:cNvCxnSpPr>
          <p:nvPr/>
        </p:nvCxnSpPr>
        <p:spPr>
          <a:xfrm flipH="1">
            <a:off x="4211594" y="108740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160195E-81CE-7040-A714-738C77968045}"/>
              </a:ext>
            </a:extLst>
          </p:cNvPr>
          <p:cNvCxnSpPr/>
          <p:nvPr/>
        </p:nvCxnSpPr>
        <p:spPr>
          <a:xfrm flipH="1">
            <a:off x="6095999" y="2662887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28DF738-436C-B148-9EA7-C07A0C46AFA8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471360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6A62A8F-95D4-6F4A-BCB9-DB0F0308E2FD}"/>
              </a:ext>
            </a:extLst>
          </p:cNvPr>
          <p:cNvCxnSpPr>
            <a:cxnSpLocks/>
          </p:cNvCxnSpPr>
          <p:nvPr/>
        </p:nvCxnSpPr>
        <p:spPr>
          <a:xfrm flipH="1" flipV="1">
            <a:off x="6095999" y="108740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4BED018-678E-F247-A23B-661B07138041}"/>
              </a:ext>
            </a:extLst>
          </p:cNvPr>
          <p:cNvCxnSpPr/>
          <p:nvPr/>
        </p:nvCxnSpPr>
        <p:spPr>
          <a:xfrm flipH="1">
            <a:off x="6095999" y="2811156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1F2E2D8-8FC7-4F4A-93D5-427ED15F6DDF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2619629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015E151-8A02-6A4D-BFFB-053A115E4626}"/>
              </a:ext>
            </a:extLst>
          </p:cNvPr>
          <p:cNvCxnSpPr>
            <a:cxnSpLocks/>
          </p:cNvCxnSpPr>
          <p:nvPr/>
        </p:nvCxnSpPr>
        <p:spPr>
          <a:xfrm flipH="1">
            <a:off x="4211594" y="3086095"/>
            <a:ext cx="559040" cy="41704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846D219-607A-554C-8F4F-2307860E67EC}"/>
              </a:ext>
            </a:extLst>
          </p:cNvPr>
          <p:cNvCxnSpPr/>
          <p:nvPr/>
        </p:nvCxnSpPr>
        <p:spPr>
          <a:xfrm flipH="1">
            <a:off x="6095999" y="3694662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93B440C-D6BA-D442-9D50-CF013650BB20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503135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258DCEE-369A-9D4A-89DB-0EAE22C83B7D}"/>
              </a:ext>
            </a:extLst>
          </p:cNvPr>
          <p:cNvCxnSpPr>
            <a:cxnSpLocks/>
          </p:cNvCxnSpPr>
          <p:nvPr/>
        </p:nvCxnSpPr>
        <p:spPr>
          <a:xfrm flipH="1" flipV="1">
            <a:off x="7421368" y="3237474"/>
            <a:ext cx="559037" cy="45718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867295E-29AA-CB45-B1F0-0D15DDBF37B6}"/>
              </a:ext>
            </a:extLst>
          </p:cNvPr>
          <p:cNvCxnSpPr>
            <a:cxnSpLocks/>
          </p:cNvCxnSpPr>
          <p:nvPr/>
        </p:nvCxnSpPr>
        <p:spPr>
          <a:xfrm flipH="1">
            <a:off x="4216225" y="2851716"/>
            <a:ext cx="261507" cy="19422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D9FE8D-AEFC-5245-BB33-A9EC39D45052}"/>
              </a:ext>
            </a:extLst>
          </p:cNvPr>
          <p:cNvCxnSpPr/>
          <p:nvPr/>
        </p:nvCxnSpPr>
        <p:spPr>
          <a:xfrm flipH="1">
            <a:off x="6095999" y="3846039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504989E-A30D-2F47-B5CF-7FF837D852CD}"/>
              </a:ext>
            </a:extLst>
          </p:cNvPr>
          <p:cNvCxnSpPr>
            <a:cxnSpLocks/>
          </p:cNvCxnSpPr>
          <p:nvPr/>
        </p:nvCxnSpPr>
        <p:spPr>
          <a:xfrm flipH="1" flipV="1">
            <a:off x="4211593" y="3654512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4E8C135-AD9A-724B-AD8B-A1E735CBB246}"/>
              </a:ext>
            </a:extLst>
          </p:cNvPr>
          <p:cNvCxnSpPr>
            <a:cxnSpLocks/>
          </p:cNvCxnSpPr>
          <p:nvPr/>
        </p:nvCxnSpPr>
        <p:spPr>
          <a:xfrm flipH="1" flipV="1">
            <a:off x="7801152" y="2948830"/>
            <a:ext cx="179256" cy="16191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AD18FB0-DFBF-5F46-9751-439CC8BBC7AA}"/>
              </a:ext>
            </a:extLst>
          </p:cNvPr>
          <p:cNvCxnSpPr>
            <a:cxnSpLocks/>
          </p:cNvCxnSpPr>
          <p:nvPr/>
        </p:nvCxnSpPr>
        <p:spPr>
          <a:xfrm flipH="1">
            <a:off x="4211593" y="4275439"/>
            <a:ext cx="719915" cy="53751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900884E-91AB-DA4D-BB3D-114EAA58362A}"/>
              </a:ext>
            </a:extLst>
          </p:cNvPr>
          <p:cNvCxnSpPr/>
          <p:nvPr/>
        </p:nvCxnSpPr>
        <p:spPr>
          <a:xfrm flipH="1">
            <a:off x="6095998" y="5004485"/>
            <a:ext cx="1884406" cy="13839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DD17BB6-6629-C740-8EC0-E8781E6390BB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812958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3237BAB-E0A7-884B-87CE-62AAF37C045C}"/>
              </a:ext>
            </a:extLst>
          </p:cNvPr>
          <p:cNvCxnSpPr>
            <a:cxnSpLocks/>
          </p:cNvCxnSpPr>
          <p:nvPr/>
        </p:nvCxnSpPr>
        <p:spPr>
          <a:xfrm flipH="1" flipV="1">
            <a:off x="7260489" y="4399028"/>
            <a:ext cx="719915" cy="6054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BF1414C3-002C-A04F-844F-6F5C80F7D959}"/>
              </a:ext>
            </a:extLst>
          </p:cNvPr>
          <p:cNvCxnSpPr>
            <a:cxnSpLocks/>
          </p:cNvCxnSpPr>
          <p:nvPr/>
        </p:nvCxnSpPr>
        <p:spPr>
          <a:xfrm flipH="1">
            <a:off x="4191225" y="4047849"/>
            <a:ext cx="493258" cy="37935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DD677A4-C66C-1647-A3D9-E68C7E9F7CF6}"/>
              </a:ext>
            </a:extLst>
          </p:cNvPr>
          <p:cNvCxnSpPr>
            <a:cxnSpLocks/>
          </p:cNvCxnSpPr>
          <p:nvPr/>
        </p:nvCxnSpPr>
        <p:spPr>
          <a:xfrm flipH="1">
            <a:off x="6268530" y="5171308"/>
            <a:ext cx="1711874" cy="121713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3F11F3A-9D67-0745-A223-EB85003056A4}"/>
              </a:ext>
            </a:extLst>
          </p:cNvPr>
          <p:cNvCxnSpPr>
            <a:cxnSpLocks/>
          </p:cNvCxnSpPr>
          <p:nvPr/>
        </p:nvCxnSpPr>
        <p:spPr>
          <a:xfrm flipH="1" flipV="1">
            <a:off x="4211592" y="4979782"/>
            <a:ext cx="1711880" cy="140866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2D66051-C1DE-CC43-8775-2D11406D1F60}"/>
              </a:ext>
            </a:extLst>
          </p:cNvPr>
          <p:cNvCxnSpPr>
            <a:cxnSpLocks/>
          </p:cNvCxnSpPr>
          <p:nvPr/>
        </p:nvCxnSpPr>
        <p:spPr>
          <a:xfrm flipH="1" flipV="1">
            <a:off x="7578726" y="4139533"/>
            <a:ext cx="401675" cy="34743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CCFE2A2-E2F0-CA46-8CDB-7399348ECA52}"/>
              </a:ext>
            </a:extLst>
          </p:cNvPr>
          <p:cNvCxnSpPr/>
          <p:nvPr/>
        </p:nvCxnSpPr>
        <p:spPr>
          <a:xfrm>
            <a:off x="6095997" y="4046845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E9E0C47-F6E5-3444-B0E7-83AB7CCFE1B6}"/>
              </a:ext>
            </a:extLst>
          </p:cNvPr>
          <p:cNvCxnSpPr/>
          <p:nvPr/>
        </p:nvCxnSpPr>
        <p:spPr>
          <a:xfrm>
            <a:off x="6095994" y="5078620"/>
            <a:ext cx="0" cy="1482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342C53E-9C3B-1240-A607-E1A6520E402D}"/>
              </a:ext>
            </a:extLst>
          </p:cNvPr>
          <p:cNvCxnSpPr>
            <a:cxnSpLocks/>
          </p:cNvCxnSpPr>
          <p:nvPr/>
        </p:nvCxnSpPr>
        <p:spPr>
          <a:xfrm flipV="1">
            <a:off x="4838715" y="1591568"/>
            <a:ext cx="1848062" cy="1408017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EFE85C0-E0E1-184C-8AFD-C4026A189C08}"/>
              </a:ext>
            </a:extLst>
          </p:cNvPr>
          <p:cNvCxnSpPr>
            <a:cxnSpLocks/>
            <a:stCxn id="102" idx="0"/>
          </p:cNvCxnSpPr>
          <p:nvPr/>
        </p:nvCxnSpPr>
        <p:spPr>
          <a:xfrm flipH="1">
            <a:off x="4216785" y="573913"/>
            <a:ext cx="1874118" cy="140917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67B7FDE-F9EE-FD40-89DA-B985F4289995}"/>
              </a:ext>
            </a:extLst>
          </p:cNvPr>
          <p:cNvCxnSpPr>
            <a:cxnSpLocks/>
          </p:cNvCxnSpPr>
          <p:nvPr/>
        </p:nvCxnSpPr>
        <p:spPr>
          <a:xfrm flipH="1" flipV="1">
            <a:off x="6095994" y="586861"/>
            <a:ext cx="1884406" cy="157548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7D87BB9-83C0-DC44-949D-3E3C4063AA6E}"/>
              </a:ext>
            </a:extLst>
          </p:cNvPr>
          <p:cNvCxnSpPr>
            <a:cxnSpLocks/>
            <a:stCxn id="102" idx="0"/>
          </p:cNvCxnSpPr>
          <p:nvPr/>
        </p:nvCxnSpPr>
        <p:spPr>
          <a:xfrm flipH="1">
            <a:off x="6090899" y="573913"/>
            <a:ext cx="4" cy="52124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2A8408D-CCF9-6246-996A-D55B588D96B4}"/>
              </a:ext>
            </a:extLst>
          </p:cNvPr>
          <p:cNvCxnSpPr>
            <a:cxnSpLocks/>
          </p:cNvCxnSpPr>
          <p:nvPr/>
        </p:nvCxnSpPr>
        <p:spPr>
          <a:xfrm flipV="1">
            <a:off x="4571550" y="1091131"/>
            <a:ext cx="2115227" cy="163312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30C00BE-C68E-CD4C-9EA6-C8001EE20EA9}"/>
              </a:ext>
            </a:extLst>
          </p:cNvPr>
          <p:cNvCxnSpPr>
            <a:cxnSpLocks/>
          </p:cNvCxnSpPr>
          <p:nvPr/>
        </p:nvCxnSpPr>
        <p:spPr>
          <a:xfrm flipV="1">
            <a:off x="4656127" y="342899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57A775D-C224-AD48-9805-A01CB21B103C}"/>
              </a:ext>
            </a:extLst>
          </p:cNvPr>
          <p:cNvCxnSpPr>
            <a:cxnSpLocks/>
          </p:cNvCxnSpPr>
          <p:nvPr/>
        </p:nvCxnSpPr>
        <p:spPr>
          <a:xfrm flipH="1" flipV="1">
            <a:off x="5093290" y="1354090"/>
            <a:ext cx="613230" cy="49748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75D9AAE-A4FE-8744-AF01-CED2C6E4C0A8}"/>
              </a:ext>
            </a:extLst>
          </p:cNvPr>
          <p:cNvCxnSpPr>
            <a:cxnSpLocks/>
          </p:cNvCxnSpPr>
          <p:nvPr/>
        </p:nvCxnSpPr>
        <p:spPr>
          <a:xfrm flipH="1" flipV="1">
            <a:off x="6100836" y="4199080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1D0BA41-D112-E94C-98A0-DE4C342145E0}"/>
              </a:ext>
            </a:extLst>
          </p:cNvPr>
          <p:cNvCxnSpPr>
            <a:cxnSpLocks/>
          </p:cNvCxnSpPr>
          <p:nvPr/>
        </p:nvCxnSpPr>
        <p:spPr>
          <a:xfrm flipH="1" flipV="1">
            <a:off x="5581765" y="1003218"/>
            <a:ext cx="614883" cy="4667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12A1C6B-35E3-B543-92D2-AF1F89DA068C}"/>
              </a:ext>
            </a:extLst>
          </p:cNvPr>
          <p:cNvCxnSpPr>
            <a:cxnSpLocks/>
          </p:cNvCxnSpPr>
          <p:nvPr/>
        </p:nvCxnSpPr>
        <p:spPr>
          <a:xfrm flipV="1">
            <a:off x="5040916" y="2707560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9075E09-8394-3147-94C1-BEA8E4E68C07}"/>
              </a:ext>
            </a:extLst>
          </p:cNvPr>
          <p:cNvCxnSpPr>
            <a:cxnSpLocks/>
          </p:cNvCxnSpPr>
          <p:nvPr/>
        </p:nvCxnSpPr>
        <p:spPr>
          <a:xfrm flipV="1">
            <a:off x="5594585" y="3136592"/>
            <a:ext cx="580769" cy="44060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53776CE-B1A4-0B47-A951-BCB5E6DDD398}"/>
              </a:ext>
            </a:extLst>
          </p:cNvPr>
          <p:cNvCxnSpPr>
            <a:cxnSpLocks/>
          </p:cNvCxnSpPr>
          <p:nvPr/>
        </p:nvCxnSpPr>
        <p:spPr>
          <a:xfrm flipV="1">
            <a:off x="5621222" y="2702622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E07A97E-34BF-EC4D-ADC6-1FC9D7B945FC}"/>
              </a:ext>
            </a:extLst>
          </p:cNvPr>
          <p:cNvCxnSpPr>
            <a:cxnSpLocks/>
          </p:cNvCxnSpPr>
          <p:nvPr/>
        </p:nvCxnSpPr>
        <p:spPr>
          <a:xfrm flipV="1">
            <a:off x="6166118" y="3156435"/>
            <a:ext cx="0" cy="473247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DD08AD1-CA43-C24E-93B3-C5A9B7FD2382}"/>
              </a:ext>
            </a:extLst>
          </p:cNvPr>
          <p:cNvCxnSpPr>
            <a:cxnSpLocks/>
          </p:cNvCxnSpPr>
          <p:nvPr/>
        </p:nvCxnSpPr>
        <p:spPr>
          <a:xfrm flipH="1" flipV="1">
            <a:off x="4168546" y="1977044"/>
            <a:ext cx="2216572" cy="1859104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30C57E8-4FFA-5B4F-83DB-DC618533834F}"/>
              </a:ext>
            </a:extLst>
          </p:cNvPr>
          <p:cNvCxnSpPr>
            <a:cxnSpLocks/>
          </p:cNvCxnSpPr>
          <p:nvPr/>
        </p:nvCxnSpPr>
        <p:spPr>
          <a:xfrm flipH="1" flipV="1">
            <a:off x="4198730" y="306095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E55CE3C-55BB-AA4A-B1AA-1938CD1115EF}"/>
              </a:ext>
            </a:extLst>
          </p:cNvPr>
          <p:cNvCxnSpPr>
            <a:cxnSpLocks/>
          </p:cNvCxnSpPr>
          <p:nvPr/>
        </p:nvCxnSpPr>
        <p:spPr>
          <a:xfrm flipV="1">
            <a:off x="5153795" y="383614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1E8148-795D-214E-849B-232A98334035}"/>
              </a:ext>
            </a:extLst>
          </p:cNvPr>
          <p:cNvCxnSpPr>
            <a:cxnSpLocks/>
          </p:cNvCxnSpPr>
          <p:nvPr/>
        </p:nvCxnSpPr>
        <p:spPr>
          <a:xfrm flipV="1">
            <a:off x="5692225" y="427543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4172ED6B-FDA6-B542-9570-9423AE4F10E1}"/>
              </a:ext>
            </a:extLst>
          </p:cNvPr>
          <p:cNvCxnSpPr>
            <a:cxnSpLocks/>
          </p:cNvCxnSpPr>
          <p:nvPr/>
        </p:nvCxnSpPr>
        <p:spPr>
          <a:xfrm flipH="1" flipV="1">
            <a:off x="4482558" y="1774552"/>
            <a:ext cx="2204219" cy="181548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E0A988B-1E4E-9C4A-ABC7-E50CDE4CF742}"/>
              </a:ext>
            </a:extLst>
          </p:cNvPr>
          <p:cNvCxnSpPr>
            <a:cxnSpLocks/>
          </p:cNvCxnSpPr>
          <p:nvPr/>
        </p:nvCxnSpPr>
        <p:spPr>
          <a:xfrm flipV="1">
            <a:off x="4663961" y="32260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027AF6C-B9FA-DA4C-8EC2-501A81FC12F4}"/>
              </a:ext>
            </a:extLst>
          </p:cNvPr>
          <p:cNvCxnSpPr>
            <a:cxnSpLocks/>
          </p:cNvCxnSpPr>
          <p:nvPr/>
        </p:nvCxnSpPr>
        <p:spPr>
          <a:xfrm flipV="1">
            <a:off x="5159879" y="362855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ADA3EBC-C28F-4A44-B7BF-A6C72F7D8C2C}"/>
              </a:ext>
            </a:extLst>
          </p:cNvPr>
          <p:cNvCxnSpPr>
            <a:cxnSpLocks/>
          </p:cNvCxnSpPr>
          <p:nvPr/>
        </p:nvCxnSpPr>
        <p:spPr>
          <a:xfrm flipV="1">
            <a:off x="5692384" y="407769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E463CD5E-354A-1A47-A5F8-B72118D0A31F}"/>
              </a:ext>
            </a:extLst>
          </p:cNvPr>
          <p:cNvCxnSpPr>
            <a:cxnSpLocks/>
          </p:cNvCxnSpPr>
          <p:nvPr/>
        </p:nvCxnSpPr>
        <p:spPr>
          <a:xfrm>
            <a:off x="6095994" y="4139533"/>
            <a:ext cx="0" cy="2260150"/>
          </a:xfrm>
          <a:prstGeom prst="line">
            <a:avLst/>
          </a:prstGeom>
          <a:ln w="9525" cap="flat" cmpd="sng" algn="ctr">
            <a:solidFill>
              <a:schemeClr val="bg1">
                <a:lumMod val="9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08831C8-91D8-964C-9A96-A2E6ED18E63D}"/>
              </a:ext>
            </a:extLst>
          </p:cNvPr>
          <p:cNvGrpSpPr/>
          <p:nvPr/>
        </p:nvGrpSpPr>
        <p:grpSpPr>
          <a:xfrm>
            <a:off x="5966534" y="4416086"/>
            <a:ext cx="279562" cy="282578"/>
            <a:chOff x="5958225" y="4477893"/>
            <a:chExt cx="279562" cy="282578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727158E-2F78-8E43-B2FD-858D9681E1C6}"/>
                </a:ext>
              </a:extLst>
            </p:cNvPr>
            <p:cNvSpPr/>
            <p:nvPr/>
          </p:nvSpPr>
          <p:spPr>
            <a:xfrm>
              <a:off x="5958225" y="4477893"/>
              <a:ext cx="279562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35DCC284-A395-0B4B-BCBD-E274A2F431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55828" y="4516674"/>
              <a:ext cx="0" cy="146161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3A0B779-236B-4C45-947C-AC402DB21DB5}"/>
                </a:ext>
              </a:extLst>
            </p:cNvPr>
            <p:cNvCxnSpPr>
              <a:cxnSpLocks/>
            </p:cNvCxnSpPr>
            <p:nvPr/>
          </p:nvCxnSpPr>
          <p:spPr>
            <a:xfrm>
              <a:off x="6142773" y="4558206"/>
              <a:ext cx="0" cy="160813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Oval 76">
            <a:extLst>
              <a:ext uri="{FF2B5EF4-FFF2-40B4-BE49-F238E27FC236}">
                <a16:creationId xmlns:a16="http://schemas.microsoft.com/office/drawing/2014/main" id="{44218FD8-6393-5B47-89E7-D5FD640C1772}"/>
              </a:ext>
            </a:extLst>
          </p:cNvPr>
          <p:cNvSpPr/>
          <p:nvPr/>
        </p:nvSpPr>
        <p:spPr>
          <a:xfrm>
            <a:off x="5958225" y="5555175"/>
            <a:ext cx="279562" cy="282578"/>
          </a:xfrm>
          <a:prstGeom prst="ellipse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BFFABC1D-3B86-644E-8609-00FC90966DC6}"/>
              </a:ext>
            </a:extLst>
          </p:cNvPr>
          <p:cNvCxnSpPr>
            <a:cxnSpLocks/>
          </p:cNvCxnSpPr>
          <p:nvPr/>
        </p:nvCxnSpPr>
        <p:spPr>
          <a:xfrm flipV="1">
            <a:off x="6055828" y="5593956"/>
            <a:ext cx="0" cy="14616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A66512B-F27E-424E-AE26-238705616C79}"/>
              </a:ext>
            </a:extLst>
          </p:cNvPr>
          <p:cNvCxnSpPr>
            <a:cxnSpLocks/>
          </p:cNvCxnSpPr>
          <p:nvPr/>
        </p:nvCxnSpPr>
        <p:spPr>
          <a:xfrm>
            <a:off x="6142773" y="5635488"/>
            <a:ext cx="0" cy="16081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46C71AA-5BCA-D94B-94AC-CDF631EC3A9C}"/>
              </a:ext>
            </a:extLst>
          </p:cNvPr>
          <p:cNvCxnSpPr>
            <a:cxnSpLocks/>
          </p:cNvCxnSpPr>
          <p:nvPr/>
        </p:nvCxnSpPr>
        <p:spPr>
          <a:xfrm flipV="1">
            <a:off x="6686777" y="1103818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6592CC4-33F1-D145-A73B-21E5F967555E}"/>
              </a:ext>
            </a:extLst>
          </p:cNvPr>
          <p:cNvCxnSpPr>
            <a:cxnSpLocks/>
          </p:cNvCxnSpPr>
          <p:nvPr/>
        </p:nvCxnSpPr>
        <p:spPr>
          <a:xfrm flipV="1">
            <a:off x="6196648" y="1469969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DB36E36-90BC-6A44-B782-62A75498E1C6}"/>
              </a:ext>
            </a:extLst>
          </p:cNvPr>
          <p:cNvCxnSpPr>
            <a:cxnSpLocks/>
          </p:cNvCxnSpPr>
          <p:nvPr/>
        </p:nvCxnSpPr>
        <p:spPr>
          <a:xfrm flipV="1">
            <a:off x="5711405" y="1851576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4D46E052-BE28-F14D-B42E-D21716E82D6D}"/>
              </a:ext>
            </a:extLst>
          </p:cNvPr>
          <p:cNvCxnSpPr>
            <a:cxnSpLocks/>
          </p:cNvCxnSpPr>
          <p:nvPr/>
        </p:nvCxnSpPr>
        <p:spPr>
          <a:xfrm flipV="1">
            <a:off x="5128103" y="2297232"/>
            <a:ext cx="0" cy="47574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198B2C9-96EA-CE43-96B7-A19B470A59D8}"/>
              </a:ext>
            </a:extLst>
          </p:cNvPr>
          <p:cNvCxnSpPr>
            <a:cxnSpLocks/>
          </p:cNvCxnSpPr>
          <p:nvPr/>
        </p:nvCxnSpPr>
        <p:spPr>
          <a:xfrm flipH="1" flipV="1">
            <a:off x="7161091" y="3425997"/>
            <a:ext cx="540109" cy="472351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A369620-638A-BB42-89C2-46840435BED6}"/>
              </a:ext>
            </a:extLst>
          </p:cNvPr>
          <p:cNvCxnSpPr>
            <a:cxnSpLocks/>
          </p:cNvCxnSpPr>
          <p:nvPr/>
        </p:nvCxnSpPr>
        <p:spPr>
          <a:xfrm flipH="1" flipV="1">
            <a:off x="6939057" y="3590928"/>
            <a:ext cx="547594" cy="47103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A4809EF6-B563-6D47-BA87-7568151B436A}"/>
              </a:ext>
            </a:extLst>
          </p:cNvPr>
          <p:cNvCxnSpPr>
            <a:cxnSpLocks/>
          </p:cNvCxnSpPr>
          <p:nvPr/>
        </p:nvCxnSpPr>
        <p:spPr>
          <a:xfrm flipV="1">
            <a:off x="7182766" y="3428999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8B3BF42-CC83-7C4E-BB81-78EDFB3D47CD}"/>
              </a:ext>
            </a:extLst>
          </p:cNvPr>
          <p:cNvCxnSpPr>
            <a:cxnSpLocks/>
          </p:cNvCxnSpPr>
          <p:nvPr/>
        </p:nvCxnSpPr>
        <p:spPr>
          <a:xfrm flipV="1">
            <a:off x="4673067" y="474640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9879246-78EF-1F4D-A509-59345BD42800}"/>
              </a:ext>
            </a:extLst>
          </p:cNvPr>
          <p:cNvCxnSpPr>
            <a:cxnSpLocks/>
          </p:cNvCxnSpPr>
          <p:nvPr/>
        </p:nvCxnSpPr>
        <p:spPr>
          <a:xfrm flipH="1" flipV="1">
            <a:off x="4215670" y="4378366"/>
            <a:ext cx="2157813" cy="1803892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28CEFB4-768A-CB41-BFEA-885FF3F34E81}"/>
              </a:ext>
            </a:extLst>
          </p:cNvPr>
          <p:cNvCxnSpPr>
            <a:cxnSpLocks/>
          </p:cNvCxnSpPr>
          <p:nvPr/>
        </p:nvCxnSpPr>
        <p:spPr>
          <a:xfrm flipV="1">
            <a:off x="5170735" y="5153558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AFDEC6F9-B67D-4446-86D2-CBDEE0E804AA}"/>
              </a:ext>
            </a:extLst>
          </p:cNvPr>
          <p:cNvCxnSpPr>
            <a:cxnSpLocks/>
          </p:cNvCxnSpPr>
          <p:nvPr/>
        </p:nvCxnSpPr>
        <p:spPr>
          <a:xfrm flipV="1">
            <a:off x="5709165" y="5592849"/>
            <a:ext cx="0" cy="45162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487F107-FA5E-9542-801E-2EC395FD78B4}"/>
              </a:ext>
            </a:extLst>
          </p:cNvPr>
          <p:cNvCxnSpPr>
            <a:cxnSpLocks/>
          </p:cNvCxnSpPr>
          <p:nvPr/>
        </p:nvCxnSpPr>
        <p:spPr>
          <a:xfrm flipV="1">
            <a:off x="4680901" y="454341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3B7B175-CEBB-1241-BC3B-DA0D96B6D2C7}"/>
              </a:ext>
            </a:extLst>
          </p:cNvPr>
          <p:cNvCxnSpPr>
            <a:cxnSpLocks/>
          </p:cNvCxnSpPr>
          <p:nvPr/>
        </p:nvCxnSpPr>
        <p:spPr>
          <a:xfrm flipV="1">
            <a:off x="5176819" y="4945963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160CD43-4A06-8547-B669-23825B0A09D9}"/>
              </a:ext>
            </a:extLst>
          </p:cNvPr>
          <p:cNvCxnSpPr>
            <a:cxnSpLocks/>
          </p:cNvCxnSpPr>
          <p:nvPr/>
        </p:nvCxnSpPr>
        <p:spPr>
          <a:xfrm flipV="1">
            <a:off x="5709324" y="5395106"/>
            <a:ext cx="263131" cy="210754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A17882F9-3E07-C646-841C-4A41221C8BBF}"/>
              </a:ext>
            </a:extLst>
          </p:cNvPr>
          <p:cNvCxnSpPr>
            <a:cxnSpLocks/>
          </p:cNvCxnSpPr>
          <p:nvPr/>
        </p:nvCxnSpPr>
        <p:spPr>
          <a:xfrm flipH="1" flipV="1">
            <a:off x="4498591" y="4177318"/>
            <a:ext cx="2176189" cy="1779515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78BD0D0-3D04-C54D-8BBA-B301894E5313}"/>
              </a:ext>
            </a:extLst>
          </p:cNvPr>
          <p:cNvCxnSpPr>
            <a:cxnSpLocks/>
          </p:cNvCxnSpPr>
          <p:nvPr/>
        </p:nvCxnSpPr>
        <p:spPr>
          <a:xfrm flipH="1" flipV="1">
            <a:off x="7130613" y="4479256"/>
            <a:ext cx="732515" cy="617918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2087A066-F7D1-A946-A424-892943C52313}"/>
              </a:ext>
            </a:extLst>
          </p:cNvPr>
          <p:cNvCxnSpPr>
            <a:cxnSpLocks/>
          </p:cNvCxnSpPr>
          <p:nvPr/>
        </p:nvCxnSpPr>
        <p:spPr>
          <a:xfrm flipH="1" flipV="1">
            <a:off x="6902012" y="4638613"/>
            <a:ext cx="714971" cy="630995"/>
          </a:xfrm>
          <a:prstGeom prst="line">
            <a:avLst/>
          </a:prstGeom>
          <a:ln w="9525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344CC5A-0F6E-614E-A698-A21C9DA02438}"/>
              </a:ext>
            </a:extLst>
          </p:cNvPr>
          <p:cNvCxnSpPr>
            <a:cxnSpLocks/>
          </p:cNvCxnSpPr>
          <p:nvPr/>
        </p:nvCxnSpPr>
        <p:spPr>
          <a:xfrm flipV="1">
            <a:off x="7152287" y="4482256"/>
            <a:ext cx="0" cy="366802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E4D8EA0B-C6DF-DE4D-A8AB-3385B3A48291}"/>
              </a:ext>
            </a:extLst>
          </p:cNvPr>
          <p:cNvSpPr txBox="1"/>
          <p:nvPr/>
        </p:nvSpPr>
        <p:spPr>
          <a:xfrm>
            <a:off x="5970749" y="4740427"/>
            <a:ext cx="329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4E18DF0C-7936-6845-8426-2EB42CCF86C0}"/>
              </a:ext>
            </a:extLst>
          </p:cNvPr>
          <p:cNvSpPr txBox="1"/>
          <p:nvPr/>
        </p:nvSpPr>
        <p:spPr>
          <a:xfrm>
            <a:off x="5958225" y="6058932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C0B8659F-1511-A841-8862-A72D7DADF829}"/>
              </a:ext>
            </a:extLst>
          </p:cNvPr>
          <p:cNvSpPr/>
          <p:nvPr/>
        </p:nvSpPr>
        <p:spPr>
          <a:xfrm>
            <a:off x="5923472" y="81432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#03-07</a:t>
            </a: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D57A4DC9-3E82-A047-8137-431EF5F4014F}"/>
              </a:ext>
            </a:extLst>
          </p:cNvPr>
          <p:cNvSpPr/>
          <p:nvPr/>
        </p:nvSpPr>
        <p:spPr>
          <a:xfrm>
            <a:off x="5411060" y="119329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#03-06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30A418C-DC83-2F49-8841-59161E3E60E8}"/>
              </a:ext>
            </a:extLst>
          </p:cNvPr>
          <p:cNvSpPr/>
          <p:nvPr/>
        </p:nvSpPr>
        <p:spPr>
          <a:xfrm>
            <a:off x="4856377" y="1588409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#03-05</a:t>
            </a:r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A93126B3-F904-884D-8377-4CB73C3C9729}"/>
              </a:ext>
            </a:extLst>
          </p:cNvPr>
          <p:cNvSpPr/>
          <p:nvPr/>
        </p:nvSpPr>
        <p:spPr>
          <a:xfrm>
            <a:off x="4320655" y="2011307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#03-04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61D8A2C5-88EF-A84A-8F7C-315600793E7F}"/>
              </a:ext>
            </a:extLst>
          </p:cNvPr>
          <p:cNvSpPr/>
          <p:nvPr/>
        </p:nvSpPr>
        <p:spPr>
          <a:xfrm>
            <a:off x="4839753" y="2488770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#03-03</a:t>
            </a:r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C13BF1B-D526-1B4D-B01A-EC0B2C1EC31F}"/>
              </a:ext>
            </a:extLst>
          </p:cNvPr>
          <p:cNvSpPr/>
          <p:nvPr/>
        </p:nvSpPr>
        <p:spPr>
          <a:xfrm>
            <a:off x="5347972" y="2941423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#03-02</a:t>
            </a:r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47E9A212-F6BF-EC4A-A612-A131681AACEF}"/>
              </a:ext>
            </a:extLst>
          </p:cNvPr>
          <p:cNvSpPr/>
          <p:nvPr/>
        </p:nvSpPr>
        <p:spPr>
          <a:xfrm>
            <a:off x="5881531" y="3362938"/>
            <a:ext cx="501787" cy="49380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#03-01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C01F329-2992-904A-AB60-4124E655FBBC}"/>
              </a:ext>
            </a:extLst>
          </p:cNvPr>
          <p:cNvSpPr txBox="1"/>
          <p:nvPr/>
        </p:nvSpPr>
        <p:spPr>
          <a:xfrm>
            <a:off x="5974718" y="3672568"/>
            <a:ext cx="463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280E443B-EBA2-D242-9AFC-6A707052BE7B}"/>
              </a:ext>
            </a:extLst>
          </p:cNvPr>
          <p:cNvGrpSpPr/>
          <p:nvPr/>
        </p:nvGrpSpPr>
        <p:grpSpPr>
          <a:xfrm>
            <a:off x="7278145" y="2394023"/>
            <a:ext cx="483219" cy="484632"/>
            <a:chOff x="7278145" y="2394023"/>
            <a:chExt cx="483219" cy="484632"/>
          </a:xfrm>
        </p:grpSpPr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AA3692D4-796F-E84B-A8C6-2BC65AC87EAC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116" name="Donut 115">
                <a:extLst>
                  <a:ext uri="{FF2B5EF4-FFF2-40B4-BE49-F238E27FC236}">
                    <a16:creationId xmlns:a16="http://schemas.microsoft.com/office/drawing/2014/main" id="{E5AB8FCD-82D0-8244-B2B2-687CC352A994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7" name="Right Triangle 116">
                <a:extLst>
                  <a:ext uri="{FF2B5EF4-FFF2-40B4-BE49-F238E27FC236}">
                    <a16:creationId xmlns:a16="http://schemas.microsoft.com/office/drawing/2014/main" id="{15302C08-90B4-7847-B9C7-2A1F53285367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Triangle 114">
              <a:extLst>
                <a:ext uri="{FF2B5EF4-FFF2-40B4-BE49-F238E27FC236}">
                  <a16:creationId xmlns:a16="http://schemas.microsoft.com/office/drawing/2014/main" id="{9E3012A6-3775-0F40-A680-CC690985E5D0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8" name="Oval 117">
            <a:extLst>
              <a:ext uri="{FF2B5EF4-FFF2-40B4-BE49-F238E27FC236}">
                <a16:creationId xmlns:a16="http://schemas.microsoft.com/office/drawing/2014/main" id="{64F3B669-0ABD-A643-820A-3521387836BB}"/>
              </a:ext>
            </a:extLst>
          </p:cNvPr>
          <p:cNvSpPr/>
          <p:nvPr/>
        </p:nvSpPr>
        <p:spPr>
          <a:xfrm>
            <a:off x="4247697" y="3013750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#02-04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BF7040FF-5E33-2D4F-A116-2C37250A136E}"/>
              </a:ext>
            </a:extLst>
          </p:cNvPr>
          <p:cNvSpPr/>
          <p:nvPr/>
        </p:nvSpPr>
        <p:spPr>
          <a:xfrm>
            <a:off x="4724380" y="3401135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#02-03</a:t>
            </a:r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F443E64C-FE40-AD49-B24C-278046D6BCEC}"/>
              </a:ext>
            </a:extLst>
          </p:cNvPr>
          <p:cNvSpPr/>
          <p:nvPr/>
        </p:nvSpPr>
        <p:spPr>
          <a:xfrm>
            <a:off x="5257053" y="3828788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#02-02</a:t>
            </a:r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9928FCDE-F68E-9942-B1D9-817FC37E10E5}"/>
              </a:ext>
            </a:extLst>
          </p:cNvPr>
          <p:cNvSpPr/>
          <p:nvPr/>
        </p:nvSpPr>
        <p:spPr>
          <a:xfrm>
            <a:off x="7400168" y="3230659"/>
            <a:ext cx="501787" cy="493801"/>
          </a:xfrm>
          <a:prstGeom prst="ellipse">
            <a:avLst/>
          </a:prstGeom>
          <a:solidFill>
            <a:srgbClr val="A6902C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#02-10</a:t>
            </a:r>
          </a:p>
        </p:txBody>
      </p:sp>
      <p:sp>
        <p:nvSpPr>
          <p:cNvPr id="122" name="Alternate Process 121">
            <a:extLst>
              <a:ext uri="{FF2B5EF4-FFF2-40B4-BE49-F238E27FC236}">
                <a16:creationId xmlns:a16="http://schemas.microsoft.com/office/drawing/2014/main" id="{4C3D91E4-4194-5746-A34B-597BBEDD575E}"/>
              </a:ext>
            </a:extLst>
          </p:cNvPr>
          <p:cNvSpPr/>
          <p:nvPr/>
        </p:nvSpPr>
        <p:spPr>
          <a:xfrm>
            <a:off x="7256413" y="4946032"/>
            <a:ext cx="577048" cy="1279171"/>
          </a:xfrm>
          <a:prstGeom prst="flowChartAlternateProcess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F9CEFB30-D38F-8B49-BB99-828F908FD031}"/>
              </a:ext>
            </a:extLst>
          </p:cNvPr>
          <p:cNvSpPr/>
          <p:nvPr/>
        </p:nvSpPr>
        <p:spPr>
          <a:xfrm>
            <a:off x="7430419" y="4960592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2BADBED-C3B9-494F-972F-982CF81811C8}"/>
              </a:ext>
            </a:extLst>
          </p:cNvPr>
          <p:cNvSpPr txBox="1"/>
          <p:nvPr/>
        </p:nvSpPr>
        <p:spPr>
          <a:xfrm>
            <a:off x="7417709" y="4945270"/>
            <a:ext cx="2085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C6EC3094-BE7D-7A42-B3B2-1BA1E16D7E23}"/>
              </a:ext>
            </a:extLst>
          </p:cNvPr>
          <p:cNvGrpSpPr/>
          <p:nvPr/>
        </p:nvGrpSpPr>
        <p:grpSpPr>
          <a:xfrm>
            <a:off x="7256413" y="5183206"/>
            <a:ext cx="585547" cy="1047124"/>
            <a:chOff x="2514357" y="4563181"/>
            <a:chExt cx="585547" cy="1047124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0E7AAC8A-5CEE-F245-AA44-A67483B48FA2}"/>
                </a:ext>
              </a:extLst>
            </p:cNvPr>
            <p:cNvCxnSpPr>
              <a:cxnSpLocks/>
            </p:cNvCxnSpPr>
            <p:nvPr/>
          </p:nvCxnSpPr>
          <p:spPr>
            <a:xfrm>
              <a:off x="2514357" y="5078620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B96AED9-E4BF-844D-A03E-E19634D51A03}"/>
                </a:ext>
              </a:extLst>
            </p:cNvPr>
            <p:cNvCxnSpPr/>
            <p:nvPr/>
          </p:nvCxnSpPr>
          <p:spPr>
            <a:xfrm>
              <a:off x="2514357" y="533497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DA82F4F-588A-F845-9E9D-FE2E965A0F95}"/>
                </a:ext>
              </a:extLst>
            </p:cNvPr>
            <p:cNvCxnSpPr/>
            <p:nvPr/>
          </p:nvCxnSpPr>
          <p:spPr>
            <a:xfrm>
              <a:off x="2514357" y="4812958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2F6427F-84AD-4348-BDAE-33BF0D0BFCE2}"/>
                </a:ext>
              </a:extLst>
            </p:cNvPr>
            <p:cNvCxnSpPr/>
            <p:nvPr/>
          </p:nvCxnSpPr>
          <p:spPr>
            <a:xfrm>
              <a:off x="2514357" y="4581322"/>
              <a:ext cx="57704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1438530C-C782-9742-BE02-8AECA4A460F3}"/>
                </a:ext>
              </a:extLst>
            </p:cNvPr>
            <p:cNvSpPr txBox="1"/>
            <p:nvPr/>
          </p:nvSpPr>
          <p:spPr>
            <a:xfrm>
              <a:off x="2675245" y="456318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2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A4B94E8-9A39-EE44-B8E1-7DE5C2877941}"/>
                </a:ext>
              </a:extLst>
            </p:cNvPr>
            <p:cNvSpPr txBox="1"/>
            <p:nvPr/>
          </p:nvSpPr>
          <p:spPr>
            <a:xfrm>
              <a:off x="2675653" y="4805971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E2FB0595-0A70-0845-859C-4FDE8AD3FD8B}"/>
                </a:ext>
              </a:extLst>
            </p:cNvPr>
            <p:cNvSpPr txBox="1"/>
            <p:nvPr/>
          </p:nvSpPr>
          <p:spPr>
            <a:xfrm>
              <a:off x="2642052" y="5073131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B1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BB4F54CC-4380-294E-B6A0-51C11DC81C1F}"/>
                </a:ext>
              </a:extLst>
            </p:cNvPr>
            <p:cNvSpPr txBox="1"/>
            <p:nvPr/>
          </p:nvSpPr>
          <p:spPr>
            <a:xfrm>
              <a:off x="2641043" y="5333306"/>
              <a:ext cx="45785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B2</a:t>
              </a:r>
            </a:p>
          </p:txBody>
        </p:sp>
      </p:grpSp>
      <p:sp>
        <p:nvSpPr>
          <p:cNvPr id="134" name="Rectangle 133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D581E73D-FC9B-0649-BF22-B407DE37DE9A}"/>
              </a:ext>
            </a:extLst>
          </p:cNvPr>
          <p:cNvSpPr/>
          <p:nvPr/>
        </p:nvSpPr>
        <p:spPr>
          <a:xfrm>
            <a:off x="4211592" y="480797"/>
            <a:ext cx="3768808" cy="5918886"/>
          </a:xfrm>
          <a:prstGeom prst="rect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F1DC94C-E7D8-5E4E-AA34-90DA7140BE0E}"/>
              </a:ext>
            </a:extLst>
          </p:cNvPr>
          <p:cNvGrpSpPr/>
          <p:nvPr/>
        </p:nvGrpSpPr>
        <p:grpSpPr>
          <a:xfrm>
            <a:off x="4385748" y="573913"/>
            <a:ext cx="3410309" cy="299049"/>
            <a:chOff x="4881968" y="506192"/>
            <a:chExt cx="3410309" cy="299049"/>
          </a:xfrm>
        </p:grpSpPr>
        <p:sp>
          <p:nvSpPr>
            <p:cNvPr id="102" name="Terminator 101">
              <a:extLst>
                <a:ext uri="{FF2B5EF4-FFF2-40B4-BE49-F238E27FC236}">
                  <a16:creationId xmlns:a16="http://schemas.microsoft.com/office/drawing/2014/main" id="{382DFD52-CD23-F84B-8DDA-C63E04E20112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|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7CC0D07F-739B-2349-A070-4D5E467D1719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</p:grpSpPr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3E8CC34F-AB6E-FA41-B232-C640C67ED2B9}"/>
                  </a:ext>
                </a:extLst>
              </p:cNvPr>
              <p:cNvCxnSpPr>
                <a:stCxn id="105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C3D704EB-A3EE-D942-A813-E9FD8FF7E8A0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35" name="Rectangle 134">
            <a:extLst>
              <a:ext uri="{FF2B5EF4-FFF2-40B4-BE49-F238E27FC236}">
                <a16:creationId xmlns:a16="http://schemas.microsoft.com/office/drawing/2014/main" id="{BFEBCFB4-5AE5-8643-95D2-317F5918B6F3}"/>
              </a:ext>
            </a:extLst>
          </p:cNvPr>
          <p:cNvSpPr/>
          <p:nvPr/>
        </p:nvSpPr>
        <p:spPr>
          <a:xfrm>
            <a:off x="4385748" y="1003219"/>
            <a:ext cx="3447713" cy="31204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822157E9-37D8-E840-8775-CB6AD3988A2F}"/>
              </a:ext>
            </a:extLst>
          </p:cNvPr>
          <p:cNvCxnSpPr/>
          <p:nvPr/>
        </p:nvCxnSpPr>
        <p:spPr>
          <a:xfrm>
            <a:off x="4385748" y="1338952"/>
            <a:ext cx="3447713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8" name="TextBox 137">
            <a:extLst>
              <a:ext uri="{FF2B5EF4-FFF2-40B4-BE49-F238E27FC236}">
                <a16:creationId xmlns:a16="http://schemas.microsoft.com/office/drawing/2014/main" id="{FBCCB912-BE99-694B-9CDB-95CCF5F29C89}"/>
              </a:ext>
            </a:extLst>
          </p:cNvPr>
          <p:cNvSpPr txBox="1"/>
          <p:nvPr/>
        </p:nvSpPr>
        <p:spPr>
          <a:xfrm>
            <a:off x="4418714" y="1054626"/>
            <a:ext cx="33427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POPULAR LOCATIONS NEAR YOU                        </a:t>
            </a:r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within 150m range</a:t>
            </a:r>
          </a:p>
        </p:txBody>
      </p:sp>
      <p:sp>
        <p:nvSpPr>
          <p:cNvPr id="139" name="TextBox 13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5688AFAE-2A03-E041-A9CD-8225023AD0DB}"/>
              </a:ext>
            </a:extLst>
          </p:cNvPr>
          <p:cNvSpPr txBox="1"/>
          <p:nvPr/>
        </p:nvSpPr>
        <p:spPr>
          <a:xfrm>
            <a:off x="4468761" y="1394660"/>
            <a:ext cx="233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CHANEL</a:t>
            </a:r>
          </a:p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#03-05</a:t>
            </a:r>
          </a:p>
        </p:txBody>
      </p:sp>
      <p:sp>
        <p:nvSpPr>
          <p:cNvPr id="140" name="Heart 139">
            <a:extLst>
              <a:ext uri="{FF2B5EF4-FFF2-40B4-BE49-F238E27FC236}">
                <a16:creationId xmlns:a16="http://schemas.microsoft.com/office/drawing/2014/main" id="{9DDDDE8B-BE41-354D-BA16-8D762F43C163}"/>
              </a:ext>
            </a:extLst>
          </p:cNvPr>
          <p:cNvSpPr/>
          <p:nvPr/>
        </p:nvSpPr>
        <p:spPr>
          <a:xfrm>
            <a:off x="7473172" y="1559510"/>
            <a:ext cx="195627" cy="194992"/>
          </a:xfrm>
          <a:prstGeom prst="hear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Heart 141">
            <a:extLst>
              <a:ext uri="{FF2B5EF4-FFF2-40B4-BE49-F238E27FC236}">
                <a16:creationId xmlns:a16="http://schemas.microsoft.com/office/drawing/2014/main" id="{9A458F43-DA1E-9D43-B728-46972733BF94}"/>
              </a:ext>
            </a:extLst>
          </p:cNvPr>
          <p:cNvSpPr/>
          <p:nvPr/>
        </p:nvSpPr>
        <p:spPr>
          <a:xfrm>
            <a:off x="7471099" y="2234470"/>
            <a:ext cx="195627" cy="194992"/>
          </a:xfrm>
          <a:prstGeom prst="hear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34BA9A5-96BF-A643-BC36-3106767327C5}"/>
              </a:ext>
            </a:extLst>
          </p:cNvPr>
          <p:cNvCxnSpPr/>
          <p:nvPr/>
        </p:nvCxnSpPr>
        <p:spPr>
          <a:xfrm>
            <a:off x="4385748" y="1977044"/>
            <a:ext cx="3447713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17A09185-1F21-0741-B5C4-A7F4EF28C82B}"/>
              </a:ext>
            </a:extLst>
          </p:cNvPr>
          <p:cNvCxnSpPr/>
          <p:nvPr/>
        </p:nvCxnSpPr>
        <p:spPr>
          <a:xfrm>
            <a:off x="4383137" y="2667461"/>
            <a:ext cx="3447713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1491158A-33DC-044F-9B54-C72BB2D341F9}"/>
              </a:ext>
            </a:extLst>
          </p:cNvPr>
          <p:cNvCxnSpPr/>
          <p:nvPr/>
        </p:nvCxnSpPr>
        <p:spPr>
          <a:xfrm>
            <a:off x="4393238" y="3362938"/>
            <a:ext cx="3447713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F0BFCBF9-E9DF-7C49-A7F6-4654A2DDAF8D}"/>
              </a:ext>
            </a:extLst>
          </p:cNvPr>
          <p:cNvSpPr txBox="1"/>
          <p:nvPr/>
        </p:nvSpPr>
        <p:spPr>
          <a:xfrm>
            <a:off x="4464794" y="2776831"/>
            <a:ext cx="233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KIDDY PALACE</a:t>
            </a:r>
          </a:p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#01-03</a:t>
            </a:r>
          </a:p>
        </p:txBody>
      </p:sp>
      <p:sp>
        <p:nvSpPr>
          <p:cNvPr id="147" name="Heart 146">
            <a:extLst>
              <a:ext uri="{FF2B5EF4-FFF2-40B4-BE49-F238E27FC236}">
                <a16:creationId xmlns:a16="http://schemas.microsoft.com/office/drawing/2014/main" id="{87EE9626-AC80-D24C-B5F6-5BCFE1D440DA}"/>
              </a:ext>
            </a:extLst>
          </p:cNvPr>
          <p:cNvSpPr/>
          <p:nvPr/>
        </p:nvSpPr>
        <p:spPr>
          <a:xfrm>
            <a:off x="7469205" y="2941681"/>
            <a:ext cx="195627" cy="194992"/>
          </a:xfrm>
          <a:prstGeom prst="hear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254E746-0241-BE4A-B0EF-3C26D979A137}"/>
              </a:ext>
            </a:extLst>
          </p:cNvPr>
          <p:cNvSpPr txBox="1"/>
          <p:nvPr/>
        </p:nvSpPr>
        <p:spPr>
          <a:xfrm>
            <a:off x="4463083" y="3453211"/>
            <a:ext cx="233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STARBUCKS</a:t>
            </a:r>
          </a:p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#B2-04</a:t>
            </a:r>
          </a:p>
        </p:txBody>
      </p:sp>
      <p:sp>
        <p:nvSpPr>
          <p:cNvPr id="149" name="Heart 148">
            <a:extLst>
              <a:ext uri="{FF2B5EF4-FFF2-40B4-BE49-F238E27FC236}">
                <a16:creationId xmlns:a16="http://schemas.microsoft.com/office/drawing/2014/main" id="{CF39DA37-1C33-9B44-927E-B33AFF93A305}"/>
              </a:ext>
            </a:extLst>
          </p:cNvPr>
          <p:cNvSpPr/>
          <p:nvPr/>
        </p:nvSpPr>
        <p:spPr>
          <a:xfrm>
            <a:off x="7467494" y="3618061"/>
            <a:ext cx="195627" cy="194992"/>
          </a:xfrm>
          <a:prstGeom prst="hear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Heart 135">
            <a:extLst>
              <a:ext uri="{FF2B5EF4-FFF2-40B4-BE49-F238E27FC236}">
                <a16:creationId xmlns:a16="http://schemas.microsoft.com/office/drawing/2014/main" id="{D9DA0DAD-6DDD-0D4B-A918-050F5D014A6B}"/>
              </a:ext>
            </a:extLst>
          </p:cNvPr>
          <p:cNvSpPr/>
          <p:nvPr/>
        </p:nvSpPr>
        <p:spPr>
          <a:xfrm>
            <a:off x="7471099" y="1558480"/>
            <a:ext cx="195627" cy="194992"/>
          </a:xfrm>
          <a:prstGeom prst="heart">
            <a:avLst/>
          </a:prstGeom>
          <a:solidFill>
            <a:srgbClr val="C0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0" name="TextBox 149">
            <a:hlinkClick r:id="rId2" action="ppaction://hlinksldjump"/>
            <a:extLst>
              <a:ext uri="{FF2B5EF4-FFF2-40B4-BE49-F238E27FC236}">
                <a16:creationId xmlns:a16="http://schemas.microsoft.com/office/drawing/2014/main" id="{816D3395-3DBB-004E-B58B-BA4468B4FE5B}"/>
              </a:ext>
            </a:extLst>
          </p:cNvPr>
          <p:cNvSpPr txBox="1"/>
          <p:nvPr/>
        </p:nvSpPr>
        <p:spPr>
          <a:xfrm>
            <a:off x="4473184" y="2078868"/>
            <a:ext cx="23322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ADIDAS</a:t>
            </a:r>
          </a:p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sp>
        <p:nvSpPr>
          <p:cNvPr id="152" name="Heart 151">
            <a:extLst>
              <a:ext uri="{FF2B5EF4-FFF2-40B4-BE49-F238E27FC236}">
                <a16:creationId xmlns:a16="http://schemas.microsoft.com/office/drawing/2014/main" id="{19AD5FEB-5BC9-4D40-80E6-3B7BEF1F9F42}"/>
              </a:ext>
            </a:extLst>
          </p:cNvPr>
          <p:cNvSpPr/>
          <p:nvPr/>
        </p:nvSpPr>
        <p:spPr>
          <a:xfrm>
            <a:off x="7463827" y="2231058"/>
            <a:ext cx="195627" cy="194992"/>
          </a:xfrm>
          <a:prstGeom prst="heart">
            <a:avLst/>
          </a:prstGeom>
          <a:solidFill>
            <a:srgbClr val="C0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Heart 152">
            <a:extLst>
              <a:ext uri="{FF2B5EF4-FFF2-40B4-BE49-F238E27FC236}">
                <a16:creationId xmlns:a16="http://schemas.microsoft.com/office/drawing/2014/main" id="{0CBDD083-BCE0-7C41-BDC0-F5D90ED7390A}"/>
              </a:ext>
            </a:extLst>
          </p:cNvPr>
          <p:cNvSpPr/>
          <p:nvPr/>
        </p:nvSpPr>
        <p:spPr>
          <a:xfrm>
            <a:off x="7471542" y="2939749"/>
            <a:ext cx="195627" cy="194992"/>
          </a:xfrm>
          <a:prstGeom prst="heart">
            <a:avLst/>
          </a:prstGeom>
          <a:solidFill>
            <a:srgbClr val="C0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Heart 154">
            <a:extLst>
              <a:ext uri="{FF2B5EF4-FFF2-40B4-BE49-F238E27FC236}">
                <a16:creationId xmlns:a16="http://schemas.microsoft.com/office/drawing/2014/main" id="{DCC45FAD-AA1F-A54D-987B-9CCA3BBF2338}"/>
              </a:ext>
            </a:extLst>
          </p:cNvPr>
          <p:cNvSpPr/>
          <p:nvPr/>
        </p:nvSpPr>
        <p:spPr>
          <a:xfrm>
            <a:off x="7466060" y="3622350"/>
            <a:ext cx="195627" cy="194992"/>
          </a:xfrm>
          <a:prstGeom prst="heart">
            <a:avLst/>
          </a:prstGeom>
          <a:solidFill>
            <a:srgbClr val="C00000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7F8B1206-8F0B-494B-874C-A8F27FB00FED}"/>
              </a:ext>
            </a:extLst>
          </p:cNvPr>
          <p:cNvSpPr txBox="1"/>
          <p:nvPr/>
        </p:nvSpPr>
        <p:spPr>
          <a:xfrm>
            <a:off x="8703540" y="511413"/>
            <a:ext cx="2756921" cy="590931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2.1 Choosing a Location</a:t>
            </a:r>
            <a:endParaRPr lang="en-US" dirty="0"/>
          </a:p>
          <a:p>
            <a:r>
              <a:rPr lang="en-US" dirty="0"/>
              <a:t>Users can click on popular locations or manually input their search (</a:t>
            </a:r>
            <a:r>
              <a:rPr lang="en-US" i="1" dirty="0"/>
              <a:t>prototype only includes navigations to Chanel or Adidas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b="1" dirty="0"/>
              <a:t>2.2 </a:t>
            </a:r>
            <a:r>
              <a:rPr lang="en-US" b="1" dirty="0" err="1"/>
              <a:t>Favourites</a:t>
            </a:r>
            <a:endParaRPr lang="en-US" dirty="0"/>
          </a:p>
          <a:p>
            <a:r>
              <a:rPr lang="en-US" dirty="0"/>
              <a:t>Users can click on the heart icon to add the location to their ‘</a:t>
            </a:r>
            <a:r>
              <a:rPr lang="en-US" dirty="0" err="1"/>
              <a:t>favourites</a:t>
            </a:r>
            <a:r>
              <a:rPr lang="en-US" dirty="0"/>
              <a:t>’ or click the heart icon again to ’</a:t>
            </a:r>
            <a:r>
              <a:rPr lang="en-US" dirty="0" err="1"/>
              <a:t>unfavourite</a:t>
            </a:r>
            <a:r>
              <a:rPr lang="en-US" dirty="0"/>
              <a:t>’ a place.</a:t>
            </a:r>
          </a:p>
          <a:p>
            <a:endParaRPr lang="en-US" dirty="0"/>
          </a:p>
          <a:p>
            <a:r>
              <a:rPr lang="en-US" b="1" dirty="0"/>
              <a:t>2.3 Back to Main Page</a:t>
            </a:r>
            <a:endParaRPr lang="en-US" dirty="0"/>
          </a:p>
          <a:p>
            <a:r>
              <a:rPr lang="en-US" dirty="0"/>
              <a:t>Users can click on greyed out part of the screen to return to main page.</a:t>
            </a:r>
          </a:p>
          <a:p>
            <a:endParaRPr lang="en-US" dirty="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DDE44813-CB9B-404D-9646-6322FF3BE7EF}"/>
              </a:ext>
            </a:extLst>
          </p:cNvPr>
          <p:cNvSpPr txBox="1"/>
          <p:nvPr/>
        </p:nvSpPr>
        <p:spPr>
          <a:xfrm>
            <a:off x="5300047" y="64150"/>
            <a:ext cx="158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2. Search Page</a:t>
            </a:r>
          </a:p>
        </p:txBody>
      </p:sp>
    </p:spTree>
    <p:extLst>
      <p:ext uri="{BB962C8B-B14F-4D97-AF65-F5344CB8AC3E}">
        <p14:creationId xmlns:p14="http://schemas.microsoft.com/office/powerpoint/2010/main" val="102760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0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6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2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5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2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7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5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3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9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1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5"/>
                  </p:tgtEl>
                </p:cond>
              </p:nextCondLst>
            </p:seq>
          </p:childTnLst>
        </p:cTn>
      </p:par>
    </p:tnLst>
    <p:bldLst>
      <p:bldP spid="136" grpId="0" animBg="1"/>
      <p:bldP spid="136" grpId="1" animBg="1"/>
      <p:bldP spid="152" grpId="0" animBg="1"/>
      <p:bldP spid="152" grpId="1" animBg="1"/>
      <p:bldP spid="153" grpId="0" animBg="1"/>
      <p:bldP spid="153" grpId="1" animBg="1"/>
      <p:bldP spid="155" grpId="0" animBg="1"/>
      <p:bldP spid="15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19BC71-795B-DC45-AA8C-40E4C0060F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2D8AF-C9BD-134B-84FC-97C58DBBB2E6}"/>
              </a:ext>
            </a:extLst>
          </p:cNvPr>
          <p:cNvCxnSpPr>
            <a:cxnSpLocks/>
          </p:cNvCxnSpPr>
          <p:nvPr/>
        </p:nvCxnSpPr>
        <p:spPr>
          <a:xfrm flipV="1">
            <a:off x="5392338" y="480798"/>
            <a:ext cx="9182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43DF53-E4C9-264E-8B87-52979ED8B9EE}"/>
              </a:ext>
            </a:extLst>
          </p:cNvPr>
          <p:cNvCxnSpPr>
            <a:cxnSpLocks/>
          </p:cNvCxnSpPr>
          <p:nvPr/>
        </p:nvCxnSpPr>
        <p:spPr>
          <a:xfrm flipV="1">
            <a:off x="6782506" y="480798"/>
            <a:ext cx="3900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6B4F747-C061-8547-8FE9-2A670258F92B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sp>
          <p:nvSpPr>
            <p:cNvPr id="8" name="Terminator 7">
              <a:extLst>
                <a:ext uri="{FF2B5EF4-FFF2-40B4-BE49-F238E27FC236}">
                  <a16:creationId xmlns:a16="http://schemas.microsoft.com/office/drawing/2014/main" id="{FF5E95E8-4A78-9E41-9EEA-D70BCB60DBB2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" action="ppaction://hlinkshowjump?jump=previousslide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C81C89-5014-9641-8175-B94EE17D726D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E17AD59-BA82-E74A-AB07-75F48995AB7E}"/>
                  </a:ext>
                </a:extLst>
              </p:cNvPr>
              <p:cNvCxnSpPr>
                <a:stCxn id="11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EBC27EE-9A41-4A43-AE0C-65BE02272C2E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9ACF82-31C8-DA4B-9242-5528AF951570}"/>
              </a:ext>
            </a:extLst>
          </p:cNvPr>
          <p:cNvCxnSpPr>
            <a:cxnSpLocks/>
          </p:cNvCxnSpPr>
          <p:nvPr/>
        </p:nvCxnSpPr>
        <p:spPr>
          <a:xfrm flipH="1">
            <a:off x="4215669" y="1565305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2B92FF-62BF-D543-BE9C-AB1021E34611}"/>
              </a:ext>
            </a:extLst>
          </p:cNvPr>
          <p:cNvCxnSpPr>
            <a:cxnSpLocks/>
          </p:cNvCxnSpPr>
          <p:nvPr/>
        </p:nvCxnSpPr>
        <p:spPr>
          <a:xfrm flipH="1">
            <a:off x="4215669" y="2588571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D84BC6-D8E4-654E-A521-D31D4A6BA7D1}"/>
              </a:ext>
            </a:extLst>
          </p:cNvPr>
          <p:cNvCxnSpPr>
            <a:cxnSpLocks/>
          </p:cNvCxnSpPr>
          <p:nvPr/>
        </p:nvCxnSpPr>
        <p:spPr>
          <a:xfrm flipH="1">
            <a:off x="4207516" y="3611836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C4F69E-79C7-3C4A-A280-ED2F5C99D242}"/>
              </a:ext>
            </a:extLst>
          </p:cNvPr>
          <p:cNvCxnSpPr>
            <a:cxnSpLocks/>
          </p:cNvCxnSpPr>
          <p:nvPr/>
        </p:nvCxnSpPr>
        <p:spPr>
          <a:xfrm flipH="1">
            <a:off x="6786406" y="1562094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4194F6-DE62-1845-8FEF-4103B9A62B2D}"/>
              </a:ext>
            </a:extLst>
          </p:cNvPr>
          <p:cNvCxnSpPr>
            <a:cxnSpLocks/>
          </p:cNvCxnSpPr>
          <p:nvPr/>
        </p:nvCxnSpPr>
        <p:spPr>
          <a:xfrm flipH="1">
            <a:off x="6786406" y="2590249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70E4A-2B62-A648-95F8-4B07481D96A4}"/>
              </a:ext>
            </a:extLst>
          </p:cNvPr>
          <p:cNvCxnSpPr>
            <a:cxnSpLocks/>
          </p:cNvCxnSpPr>
          <p:nvPr/>
        </p:nvCxnSpPr>
        <p:spPr>
          <a:xfrm flipH="1">
            <a:off x="6778429" y="3611835"/>
            <a:ext cx="1209952" cy="65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9EF4F9-A5A6-2247-82E8-DB6E6CE03A35}"/>
              </a:ext>
            </a:extLst>
          </p:cNvPr>
          <p:cNvGrpSpPr/>
          <p:nvPr/>
        </p:nvGrpSpPr>
        <p:grpSpPr>
          <a:xfrm rot="2672956">
            <a:off x="5459355" y="4451937"/>
            <a:ext cx="1265673" cy="1296428"/>
            <a:chOff x="7278145" y="2394023"/>
            <a:chExt cx="483219" cy="48463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6F908B-549A-734D-BC3A-1A86D1B9BBDF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26" name="Donut 25">
                <a:extLst>
                  <a:ext uri="{FF2B5EF4-FFF2-40B4-BE49-F238E27FC236}">
                    <a16:creationId xmlns:a16="http://schemas.microsoft.com/office/drawing/2014/main" id="{395BC2C4-5CB6-7640-AC5C-FEEAE1E6F909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ight Triangle 26">
                <a:extLst>
                  <a:ext uri="{FF2B5EF4-FFF2-40B4-BE49-F238E27FC236}">
                    <a16:creationId xmlns:a16="http://schemas.microsoft.com/office/drawing/2014/main" id="{74D64C6B-08C4-454E-9D1B-0F862F60B91E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8F45B1FB-0C07-2A4B-8D96-D5DEF32A4F5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A12EF739-6CC4-9440-A0DA-276E78DC21E5}"/>
              </a:ext>
            </a:extLst>
          </p:cNvPr>
          <p:cNvSpPr/>
          <p:nvPr/>
        </p:nvSpPr>
        <p:spPr>
          <a:xfrm>
            <a:off x="6798878" y="1565368"/>
            <a:ext cx="1164982" cy="102488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CHANEL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DB24B4-C0C4-7E4D-8CA5-1D416C7C6827}"/>
              </a:ext>
            </a:extLst>
          </p:cNvPr>
          <p:cNvSpPr txBox="1"/>
          <p:nvPr/>
        </p:nvSpPr>
        <p:spPr>
          <a:xfrm>
            <a:off x="6828303" y="796443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#03-04</a:t>
            </a:r>
          </a:p>
          <a:p>
            <a:pPr algn="ctr"/>
            <a:r>
              <a:rPr lang="en-US" sz="1200" dirty="0"/>
              <a:t>BALENCIAGA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AEF3A5-7DA3-FF4F-A140-4E563F01B39E}"/>
              </a:ext>
            </a:extLst>
          </p:cNvPr>
          <p:cNvSpPr txBox="1"/>
          <p:nvPr/>
        </p:nvSpPr>
        <p:spPr>
          <a:xfrm>
            <a:off x="4231527" y="854779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FILA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F5D1AA-74B4-7C4E-9AF5-2F3828C7BD99}"/>
              </a:ext>
            </a:extLst>
          </p:cNvPr>
          <p:cNvSpPr txBox="1"/>
          <p:nvPr/>
        </p:nvSpPr>
        <p:spPr>
          <a:xfrm>
            <a:off x="6782506" y="2824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#03-06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UNIQLO</a:t>
            </a:r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DF8490-773F-A643-82D1-3DBE9B8A2ACA}"/>
              </a:ext>
            </a:extLst>
          </p:cNvPr>
          <p:cNvSpPr txBox="1"/>
          <p:nvPr/>
        </p:nvSpPr>
        <p:spPr>
          <a:xfrm>
            <a:off x="4239680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#03-02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NIKE</a:t>
            </a:r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52A990-922E-494C-A2D2-244F4EC88557}"/>
              </a:ext>
            </a:extLst>
          </p:cNvPr>
          <p:cNvSpPr txBox="1"/>
          <p:nvPr/>
        </p:nvSpPr>
        <p:spPr>
          <a:xfrm>
            <a:off x="4231526" y="284297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#03-01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CHALLENGER</a:t>
            </a:r>
            <a:endParaRPr lang="en-US" sz="12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ECA7BC2-AD12-8D47-B6B7-FDBD5D4DC834}"/>
              </a:ext>
            </a:extLst>
          </p:cNvPr>
          <p:cNvSpPr/>
          <p:nvPr/>
        </p:nvSpPr>
        <p:spPr>
          <a:xfrm>
            <a:off x="5982114" y="2046316"/>
            <a:ext cx="219760" cy="24392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45A1A634-1498-3E4B-ADA6-5336C3BE3288}"/>
              </a:ext>
            </a:extLst>
          </p:cNvPr>
          <p:cNvSpPr/>
          <p:nvPr/>
        </p:nvSpPr>
        <p:spPr>
          <a:xfrm rot="5400000">
            <a:off x="6275709" y="1612834"/>
            <a:ext cx="227772" cy="80673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234AD9F-42BE-D54E-8F5B-AF3595FE1E7F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0F4A6BC-8781-294C-B834-A1452EFA821E}"/>
              </a:ext>
            </a:extLst>
          </p:cNvPr>
          <p:cNvSpPr txBox="1"/>
          <p:nvPr/>
        </p:nvSpPr>
        <p:spPr>
          <a:xfrm>
            <a:off x="4160407" y="5820465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CHANEL</a:t>
            </a:r>
            <a:endParaRPr lang="en-US" sz="16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ECAC8C3-0249-104B-B963-4F6D7D0E0185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#03-05</a:t>
            </a:r>
          </a:p>
        </p:txBody>
      </p:sp>
      <p:sp>
        <p:nvSpPr>
          <p:cNvPr id="59" name="Oval 5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BACBDBA-A405-BC4F-8A03-5E5F161E761A}"/>
              </a:ext>
            </a:extLst>
          </p:cNvPr>
          <p:cNvSpPr/>
          <p:nvPr/>
        </p:nvSpPr>
        <p:spPr>
          <a:xfrm>
            <a:off x="5609256" y="3077607"/>
            <a:ext cx="981636" cy="638723"/>
          </a:xfrm>
          <a:prstGeom prst="ellipse">
            <a:avLst/>
          </a:prstGeom>
          <a:solidFill>
            <a:schemeClr val="tx1">
              <a:lumMod val="85000"/>
              <a:lumOff val="15000"/>
              <a:alpha val="7451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 O 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45295F9-3E64-1A41-8873-05A16072B11C}"/>
              </a:ext>
            </a:extLst>
          </p:cNvPr>
          <p:cNvGrpSpPr/>
          <p:nvPr/>
        </p:nvGrpSpPr>
        <p:grpSpPr>
          <a:xfrm>
            <a:off x="7208336" y="4755420"/>
            <a:ext cx="585547" cy="1301262"/>
            <a:chOff x="9282161" y="5029553"/>
            <a:chExt cx="585547" cy="1301262"/>
          </a:xfrm>
        </p:grpSpPr>
        <p:sp>
          <p:nvSpPr>
            <p:cNvPr id="62" name="Alternate Process 61">
              <a:extLst>
                <a:ext uri="{FF2B5EF4-FFF2-40B4-BE49-F238E27FC236}">
                  <a16:creationId xmlns:a16="http://schemas.microsoft.com/office/drawing/2014/main" id="{AF1AB874-2C2E-144F-9D74-9434B58D673A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3045CF6-67A8-564F-871E-91D414BCDF73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6A718AF-3FC3-8344-AAF8-51DC6246E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F8F4095-C4A9-F649-A2A8-F7227BF5A42A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66E74D04-B1ED-E54E-9980-5FCE7D2E3E67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8B45EF28-633D-3E4E-84A1-E8EE74D43B00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D88F312-7C06-0548-9D47-25D325564A8A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BCD2121-6F90-9A40-96D7-9AB25C9620F0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41FA589-7BA9-7D4E-922D-1E3EB345F801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469F8717-2C0A-6443-B45B-7F82AED9900E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9D14003-C530-E74A-B57C-8459520D6ED3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02AFC0D6-0EBD-594F-B654-3E2576F538AA}"/>
              </a:ext>
            </a:extLst>
          </p:cNvPr>
          <p:cNvSpPr/>
          <p:nvPr/>
        </p:nvSpPr>
        <p:spPr>
          <a:xfrm>
            <a:off x="7378361" y="4784831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9C55E04-E864-9D4B-BE5E-A362CFC03A1C}"/>
              </a:ext>
            </a:extLst>
          </p:cNvPr>
          <p:cNvSpPr txBox="1"/>
          <p:nvPr/>
        </p:nvSpPr>
        <p:spPr>
          <a:xfrm>
            <a:off x="6883771" y="6016512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1min, 1m</a:t>
            </a:r>
            <a:endParaRPr lang="en-US" sz="1600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37C774A-B030-7749-B5B2-E2DB5F63FED1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D7A3B63-E475-194E-94C5-2D3689A63DEA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hlinkClick r:id="rId2" action="ppaction://hlinksldjump"/>
              <a:extLst>
                <a:ext uri="{FF2B5EF4-FFF2-40B4-BE49-F238E27FC236}">
                  <a16:creationId xmlns:a16="http://schemas.microsoft.com/office/drawing/2014/main" id="{7EFA7532-6235-294E-B290-73C77566A940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85BA3251-632A-7B4C-B730-A3431B9C88AB}"/>
              </a:ext>
            </a:extLst>
          </p:cNvPr>
          <p:cNvSpPr txBox="1"/>
          <p:nvPr/>
        </p:nvSpPr>
        <p:spPr>
          <a:xfrm>
            <a:off x="4137591" y="139276"/>
            <a:ext cx="412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3.1 Route Overview 2D Page (Same level)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52E0288-3F59-9A47-98A2-49225CC425FD}"/>
              </a:ext>
            </a:extLst>
          </p:cNvPr>
          <p:cNvSpPr txBox="1"/>
          <p:nvPr/>
        </p:nvSpPr>
        <p:spPr>
          <a:xfrm>
            <a:off x="8698988" y="1115882"/>
            <a:ext cx="2756921" cy="452431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3.1.1 Go to Location</a:t>
            </a:r>
            <a:endParaRPr lang="en-US" dirty="0"/>
          </a:p>
          <a:p>
            <a:r>
              <a:rPr lang="en-US" dirty="0"/>
              <a:t>Users can click on ‘Go’ button to start navigation.</a:t>
            </a:r>
          </a:p>
          <a:p>
            <a:endParaRPr lang="en-US" dirty="0"/>
          </a:p>
          <a:p>
            <a:r>
              <a:rPr lang="en-US" b="1" dirty="0"/>
              <a:t>3.1.2 Back Button</a:t>
            </a:r>
            <a:endParaRPr lang="en-US" dirty="0"/>
          </a:p>
          <a:p>
            <a:r>
              <a:rPr lang="en-US" dirty="0"/>
              <a:t>Users can click on the back button to return to main page.</a:t>
            </a:r>
          </a:p>
          <a:p>
            <a:endParaRPr lang="en-US" dirty="0"/>
          </a:p>
          <a:p>
            <a:r>
              <a:rPr lang="en-US" b="1" dirty="0"/>
              <a:t>3.1.3 Search</a:t>
            </a:r>
            <a:endParaRPr lang="en-US" dirty="0"/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344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5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A33E1623-8E9B-1C4B-88A7-8D7F51937DA1}"/>
              </a:ext>
            </a:extLst>
          </p:cNvPr>
          <p:cNvSpPr/>
          <p:nvPr/>
        </p:nvSpPr>
        <p:spPr>
          <a:xfrm rot="10800000">
            <a:off x="6543675" y="479478"/>
            <a:ext cx="403225" cy="1438222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77EE6DA8-19BF-624A-B4DF-66B40A64FC92}"/>
              </a:ext>
            </a:extLst>
          </p:cNvPr>
          <p:cNvSpPr/>
          <p:nvPr/>
        </p:nvSpPr>
        <p:spPr>
          <a:xfrm rot="10800000" flipH="1">
            <a:off x="5330055" y="479478"/>
            <a:ext cx="403226" cy="1438222"/>
          </a:xfrm>
          <a:prstGeom prst="rt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5ED7DFDB-A93B-B54A-954B-430B1BE2C805}"/>
              </a:ext>
            </a:extLst>
          </p:cNvPr>
          <p:cNvSpPr/>
          <p:nvPr/>
        </p:nvSpPr>
        <p:spPr>
          <a:xfrm rot="10800000" flipH="1">
            <a:off x="6946900" y="479478"/>
            <a:ext cx="403226" cy="1438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Triangle 31">
            <a:extLst>
              <a:ext uri="{FF2B5EF4-FFF2-40B4-BE49-F238E27FC236}">
                <a16:creationId xmlns:a16="http://schemas.microsoft.com/office/drawing/2014/main" id="{2C19EC28-B658-FC40-B265-49403AF452D0}"/>
              </a:ext>
            </a:extLst>
          </p:cNvPr>
          <p:cNvSpPr/>
          <p:nvPr/>
        </p:nvSpPr>
        <p:spPr>
          <a:xfrm rot="10800000">
            <a:off x="7173911" y="479478"/>
            <a:ext cx="403225" cy="3724222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EA2541F8-E75C-B24C-B3F9-C3EB6E6ACE1F}"/>
              </a:ext>
            </a:extLst>
          </p:cNvPr>
          <p:cNvSpPr/>
          <p:nvPr/>
        </p:nvSpPr>
        <p:spPr>
          <a:xfrm rot="10800000">
            <a:off x="6934198" y="1917700"/>
            <a:ext cx="617536" cy="2171700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Triangle 33">
            <a:extLst>
              <a:ext uri="{FF2B5EF4-FFF2-40B4-BE49-F238E27FC236}">
                <a16:creationId xmlns:a16="http://schemas.microsoft.com/office/drawing/2014/main" id="{689F4A5C-C197-1C44-B696-F25B0C02634D}"/>
              </a:ext>
            </a:extLst>
          </p:cNvPr>
          <p:cNvSpPr/>
          <p:nvPr/>
        </p:nvSpPr>
        <p:spPr>
          <a:xfrm rot="363288">
            <a:off x="7021174" y="504226"/>
            <a:ext cx="608842" cy="1452089"/>
          </a:xfrm>
          <a:prstGeom prst="rt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3ECBA5C9-5C99-9242-9A93-4BDDC99885B9}"/>
              </a:ext>
            </a:extLst>
          </p:cNvPr>
          <p:cNvSpPr/>
          <p:nvPr/>
        </p:nvSpPr>
        <p:spPr>
          <a:xfrm rot="10800000" flipH="1">
            <a:off x="4625289" y="477838"/>
            <a:ext cx="697647" cy="3852993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Triangle 36">
            <a:extLst>
              <a:ext uri="{FF2B5EF4-FFF2-40B4-BE49-F238E27FC236}">
                <a16:creationId xmlns:a16="http://schemas.microsoft.com/office/drawing/2014/main" id="{1F1EDDF0-BCEB-7246-B1AE-AC82A54E4204}"/>
              </a:ext>
            </a:extLst>
          </p:cNvPr>
          <p:cNvSpPr/>
          <p:nvPr/>
        </p:nvSpPr>
        <p:spPr>
          <a:xfrm rot="1133692">
            <a:off x="5099252" y="496722"/>
            <a:ext cx="463731" cy="1361411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2022E84F-83A5-3349-A296-7CED8CA831D0}"/>
              </a:ext>
            </a:extLst>
          </p:cNvPr>
          <p:cNvSpPr/>
          <p:nvPr/>
        </p:nvSpPr>
        <p:spPr>
          <a:xfrm rot="11769940">
            <a:off x="4541206" y="1752417"/>
            <a:ext cx="463731" cy="2435925"/>
          </a:xfrm>
          <a:prstGeom prst="rtTriangle">
            <a:avLst/>
          </a:prstGeom>
          <a:solidFill>
            <a:srgbClr val="F0B9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94849A-20C2-FE47-A3C2-A453DAAA8C68}"/>
              </a:ext>
            </a:extLst>
          </p:cNvPr>
          <p:cNvSpPr/>
          <p:nvPr/>
        </p:nvSpPr>
        <p:spPr>
          <a:xfrm>
            <a:off x="7577136" y="490842"/>
            <a:ext cx="406050" cy="371285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347BEEDF-1834-D945-8534-B75BB07E4045}"/>
              </a:ext>
            </a:extLst>
          </p:cNvPr>
          <p:cNvSpPr/>
          <p:nvPr/>
        </p:nvSpPr>
        <p:spPr>
          <a:xfrm rot="10800000">
            <a:off x="7578548" y="4191450"/>
            <a:ext cx="403225" cy="1438222"/>
          </a:xfrm>
          <a:prstGeom prst="rt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950DDA6-60C3-A943-B0F7-87C51DA6C20F}"/>
              </a:ext>
            </a:extLst>
          </p:cNvPr>
          <p:cNvCxnSpPr>
            <a:cxnSpLocks/>
          </p:cNvCxnSpPr>
          <p:nvPr/>
        </p:nvCxnSpPr>
        <p:spPr>
          <a:xfrm flipH="1" flipV="1">
            <a:off x="6543675" y="480796"/>
            <a:ext cx="1440806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ight Triangle 41">
            <a:extLst>
              <a:ext uri="{FF2B5EF4-FFF2-40B4-BE49-F238E27FC236}">
                <a16:creationId xmlns:a16="http://schemas.microsoft.com/office/drawing/2014/main" id="{80A26AF9-2557-AE43-811B-BD52FCFD2F9F}"/>
              </a:ext>
            </a:extLst>
          </p:cNvPr>
          <p:cNvSpPr/>
          <p:nvPr/>
        </p:nvSpPr>
        <p:spPr>
          <a:xfrm rot="10800000" flipH="1">
            <a:off x="4228539" y="4194278"/>
            <a:ext cx="424975" cy="1489386"/>
          </a:xfrm>
          <a:prstGeom prst="rtTriangl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7BE7F6-92B7-B24B-9DA5-C304DCE3FE9C}"/>
              </a:ext>
            </a:extLst>
          </p:cNvPr>
          <p:cNvSpPr/>
          <p:nvPr/>
        </p:nvSpPr>
        <p:spPr>
          <a:xfrm>
            <a:off x="4222062" y="490841"/>
            <a:ext cx="424976" cy="373341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2819811-9127-EA4B-9EC8-CBF7961CFEB2}"/>
              </a:ext>
            </a:extLst>
          </p:cNvPr>
          <p:cNvCxnSpPr>
            <a:cxnSpLocks/>
          </p:cNvCxnSpPr>
          <p:nvPr/>
        </p:nvCxnSpPr>
        <p:spPr>
          <a:xfrm flipV="1">
            <a:off x="4228368" y="480796"/>
            <a:ext cx="1512032" cy="51865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B9BC4D12-930F-5E45-B61A-C0B01CD01BAF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A27F36-BF45-FC46-A7C8-3708843DFB1C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07B3EF8E-D489-1049-9721-D5AE44E8C1C9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C978E1BA-0C1B-B349-AB92-DB53CC159006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6D5ABE1-AACA-BA4C-B631-E3FA1E25A1F4}"/>
              </a:ext>
            </a:extLst>
          </p:cNvPr>
          <p:cNvGrpSpPr/>
          <p:nvPr/>
        </p:nvGrpSpPr>
        <p:grpSpPr>
          <a:xfrm rot="2672956">
            <a:off x="5442274" y="4156838"/>
            <a:ext cx="1265673" cy="1296428"/>
            <a:chOff x="7278145" y="2394023"/>
            <a:chExt cx="483219" cy="484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E5803D-91AF-7043-A41F-E2676122293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46" name="Donut 45">
                <a:extLst>
                  <a:ext uri="{FF2B5EF4-FFF2-40B4-BE49-F238E27FC236}">
                    <a16:creationId xmlns:a16="http://schemas.microsoft.com/office/drawing/2014/main" id="{057313CA-1B69-6A4A-B55F-901F25A6DB3B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ight Triangle 46">
                <a:extLst>
                  <a:ext uri="{FF2B5EF4-FFF2-40B4-BE49-F238E27FC236}">
                    <a16:creationId xmlns:a16="http://schemas.microsoft.com/office/drawing/2014/main" id="{C67EC4E4-88F3-1A4A-B61A-EED57F11B122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CA87AF05-6335-A548-A1C0-75F59AEF77D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D8F1557-08C2-3147-B33E-A976C16B149A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6CE55B-EF55-8D47-AC5A-1254099215E1}"/>
              </a:ext>
            </a:extLst>
          </p:cNvPr>
          <p:cNvSpPr txBox="1"/>
          <p:nvPr/>
        </p:nvSpPr>
        <p:spPr>
          <a:xfrm>
            <a:off x="4160407" y="5820465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CHANEL</a:t>
            </a:r>
            <a:endParaRPr lang="en-US" sz="16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00FEE96-3BB4-C448-B81F-774E146F535C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#03-05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E6126BC-DBDD-844C-9662-71BB5D1C5520}"/>
              </a:ext>
            </a:extLst>
          </p:cNvPr>
          <p:cNvGrpSpPr/>
          <p:nvPr/>
        </p:nvGrpSpPr>
        <p:grpSpPr>
          <a:xfrm>
            <a:off x="7208336" y="4755420"/>
            <a:ext cx="585547" cy="1301262"/>
            <a:chOff x="9282161" y="5029553"/>
            <a:chExt cx="585547" cy="1301262"/>
          </a:xfrm>
        </p:grpSpPr>
        <p:sp>
          <p:nvSpPr>
            <p:cNvPr id="52" name="Alternate Process 51">
              <a:extLst>
                <a:ext uri="{FF2B5EF4-FFF2-40B4-BE49-F238E27FC236}">
                  <a16:creationId xmlns:a16="http://schemas.microsoft.com/office/drawing/2014/main" id="{43E642EA-A76A-8A4F-8DC9-59FF66931C06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3E82FA-3E66-E64F-BF6E-551CB2C6C3CC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E80A313-0B63-1145-93B8-9B33893C5D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D0F8F403-99A5-1C4E-BE20-BE56FC0206BD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76BB17-7D1A-C440-868B-17F974371BD9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12D0AD-FBB0-9E40-B85E-880C78454B78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F09828-6CF4-9E43-BA14-8AE86EF492B4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DB7DBE9-DC7D-4744-AE7F-9EE73D9E8BD8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940366-9886-5242-BF21-BBFDEC75FDBC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B0ED0A-B357-BB4B-8B3A-469DB1D13CF6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E105AD-B80C-3847-B998-5F9C3A8D2626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2081BA1C-AFAD-A648-B8E4-BED16CA1F867}"/>
              </a:ext>
            </a:extLst>
          </p:cNvPr>
          <p:cNvSpPr/>
          <p:nvPr/>
        </p:nvSpPr>
        <p:spPr>
          <a:xfrm>
            <a:off x="7378361" y="4784831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61068E1-8EEE-8149-BC2D-AB31AF0ACBA4}"/>
              </a:ext>
            </a:extLst>
          </p:cNvPr>
          <p:cNvSpPr txBox="1"/>
          <p:nvPr/>
        </p:nvSpPr>
        <p:spPr>
          <a:xfrm>
            <a:off x="6883771" y="6016512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1min, 1m</a:t>
            </a:r>
            <a:endParaRPr lang="en-US" sz="1600" dirty="0"/>
          </a:p>
        </p:txBody>
      </p:sp>
      <p:sp>
        <p:nvSpPr>
          <p:cNvPr id="65" name="Alternate Process 64">
            <a:extLst>
              <a:ext uri="{FF2B5EF4-FFF2-40B4-BE49-F238E27FC236}">
                <a16:creationId xmlns:a16="http://schemas.microsoft.com/office/drawing/2014/main" id="{7C8E9060-8044-BC43-BE5E-73030DEF6DCA}"/>
              </a:ext>
            </a:extLst>
          </p:cNvPr>
          <p:cNvSpPr/>
          <p:nvPr/>
        </p:nvSpPr>
        <p:spPr>
          <a:xfrm rot="16200000">
            <a:off x="5851547" y="4962691"/>
            <a:ext cx="440508" cy="1605493"/>
          </a:xfrm>
          <a:prstGeom prst="flowChartAlternateProcess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C2B7EEAA-27A7-9B45-8D0D-9445A3070682}"/>
              </a:ext>
            </a:extLst>
          </p:cNvPr>
          <p:cNvSpPr/>
          <p:nvPr/>
        </p:nvSpPr>
        <p:spPr>
          <a:xfrm>
            <a:off x="5549515" y="5578374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8C6EBB4-6D85-744C-990B-9C4AE0B4638A}"/>
              </a:ext>
            </a:extLst>
          </p:cNvPr>
          <p:cNvSpPr/>
          <p:nvPr/>
        </p:nvSpPr>
        <p:spPr>
          <a:xfrm>
            <a:off x="6224642" y="5573538"/>
            <a:ext cx="385341" cy="374126"/>
          </a:xfrm>
          <a:prstGeom prst="ellipse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DB31992-B427-6647-82B5-B7021E0A76C8}"/>
              </a:ext>
            </a:extLst>
          </p:cNvPr>
          <p:cNvCxnSpPr>
            <a:cxnSpLocks/>
          </p:cNvCxnSpPr>
          <p:nvPr/>
        </p:nvCxnSpPr>
        <p:spPr>
          <a:xfrm flipV="1">
            <a:off x="5733281" y="5675985"/>
            <a:ext cx="0" cy="174708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CA7BC43-C745-4947-A42F-4EA1289CBC52}"/>
              </a:ext>
            </a:extLst>
          </p:cNvPr>
          <p:cNvCxnSpPr>
            <a:cxnSpLocks/>
          </p:cNvCxnSpPr>
          <p:nvPr/>
        </p:nvCxnSpPr>
        <p:spPr>
          <a:xfrm>
            <a:off x="6316208" y="5764572"/>
            <a:ext cx="202208" cy="0"/>
          </a:xfrm>
          <a:prstGeom prst="straightConnector1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3B06C1BE-A2EB-C243-84F1-EAFE85BDB634}"/>
              </a:ext>
            </a:extLst>
          </p:cNvPr>
          <p:cNvSpPr/>
          <p:nvPr/>
        </p:nvSpPr>
        <p:spPr>
          <a:xfrm>
            <a:off x="5837494" y="5746787"/>
            <a:ext cx="3866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</a:t>
            </a:r>
            <a:endParaRPr lang="en-US" sz="1200" dirty="0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4C9792D3-CD67-014C-81B3-E498ACE621E7}"/>
              </a:ext>
            </a:extLst>
          </p:cNvPr>
          <p:cNvGrpSpPr/>
          <p:nvPr/>
        </p:nvGrpSpPr>
        <p:grpSpPr>
          <a:xfrm>
            <a:off x="6657320" y="5817653"/>
            <a:ext cx="102002" cy="130011"/>
            <a:chOff x="2811213" y="4849517"/>
            <a:chExt cx="158698" cy="202809"/>
          </a:xfrm>
        </p:grpSpPr>
        <p:sp>
          <p:nvSpPr>
            <p:cNvPr id="84" name="Wave 83">
              <a:extLst>
                <a:ext uri="{FF2B5EF4-FFF2-40B4-BE49-F238E27FC236}">
                  <a16:creationId xmlns:a16="http://schemas.microsoft.com/office/drawing/2014/main" id="{F8230098-9040-F649-86AB-402F172D4964}"/>
                </a:ext>
              </a:extLst>
            </p:cNvPr>
            <p:cNvSpPr/>
            <p:nvPr/>
          </p:nvSpPr>
          <p:spPr>
            <a:xfrm>
              <a:off x="2811213" y="4849517"/>
              <a:ext cx="158698" cy="121879"/>
            </a:xfrm>
            <a:prstGeom prst="wav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4CB24A-8204-2E4E-BA0D-339289D1F23A}"/>
                </a:ext>
              </a:extLst>
            </p:cNvPr>
            <p:cNvCxnSpPr/>
            <p:nvPr/>
          </p:nvCxnSpPr>
          <p:spPr>
            <a:xfrm>
              <a:off x="2811213" y="4850079"/>
              <a:ext cx="0" cy="202247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B8C0DBAA-2CE9-6149-B5FC-DEECDA5A5C88}"/>
              </a:ext>
            </a:extLst>
          </p:cNvPr>
          <p:cNvSpPr/>
          <p:nvPr/>
        </p:nvSpPr>
        <p:spPr>
          <a:xfrm>
            <a:off x="5926483" y="908038"/>
            <a:ext cx="281981" cy="332204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AF2836F8-964B-E841-8730-252847F8E579}"/>
              </a:ext>
            </a:extLst>
          </p:cNvPr>
          <p:cNvSpPr/>
          <p:nvPr/>
        </p:nvSpPr>
        <p:spPr>
          <a:xfrm rot="5400000">
            <a:off x="6213011" y="692961"/>
            <a:ext cx="282641" cy="7127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8A52E6-C522-244E-862E-C70F74221A20}"/>
              </a:ext>
            </a:extLst>
          </p:cNvPr>
          <p:cNvSpPr txBox="1"/>
          <p:nvPr/>
        </p:nvSpPr>
        <p:spPr>
          <a:xfrm rot="17233124">
            <a:off x="3909423" y="439892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#03-01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CHALLENGER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F790A49-6791-0745-8CD3-AEEA910CA49C}"/>
              </a:ext>
            </a:extLst>
          </p:cNvPr>
          <p:cNvSpPr txBox="1"/>
          <p:nvPr/>
        </p:nvSpPr>
        <p:spPr>
          <a:xfrm rot="17233124">
            <a:off x="4506193" y="2400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#03-02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NIKE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D26496A-9A53-FC4F-B6CD-0952EA3070E6}"/>
              </a:ext>
            </a:extLst>
          </p:cNvPr>
          <p:cNvSpPr txBox="1"/>
          <p:nvPr/>
        </p:nvSpPr>
        <p:spPr>
          <a:xfrm rot="17233124">
            <a:off x="5021902" y="628725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FILA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80C07DE-F136-554B-92F3-184BA11D8FFB}"/>
              </a:ext>
            </a:extLst>
          </p:cNvPr>
          <p:cNvSpPr txBox="1"/>
          <p:nvPr/>
        </p:nvSpPr>
        <p:spPr>
          <a:xfrm rot="4457236">
            <a:off x="6622447" y="2400936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#03-06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UNIQLO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1A4C37B-C995-BF44-B799-6CB1F145FB2F}"/>
              </a:ext>
            </a:extLst>
          </p:cNvPr>
          <p:cNvSpPr txBox="1"/>
          <p:nvPr/>
        </p:nvSpPr>
        <p:spPr>
          <a:xfrm rot="4457236">
            <a:off x="6116484" y="63891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CHANEL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7D94CEA-D039-3E40-8047-5D7D1F22CAB6}"/>
              </a:ext>
            </a:extLst>
          </p:cNvPr>
          <p:cNvSpPr txBox="1"/>
          <p:nvPr/>
        </p:nvSpPr>
        <p:spPr>
          <a:xfrm>
            <a:off x="8787755" y="2286904"/>
            <a:ext cx="2756921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4.1.1 Back Button</a:t>
            </a:r>
            <a:endParaRPr lang="en-US" dirty="0"/>
          </a:p>
          <a:p>
            <a:r>
              <a:rPr lang="en-US" dirty="0"/>
              <a:t>Users can click on the back button to return to previous page (</a:t>
            </a:r>
            <a:r>
              <a:rPr lang="en-US" i="1" dirty="0"/>
              <a:t>Route Overview 2D Page</a:t>
            </a:r>
            <a:r>
              <a:rPr lang="en-US" dirty="0"/>
              <a:t>).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CC474BD-5EEF-A54E-9A6D-169C8889F18C}"/>
              </a:ext>
            </a:extLst>
          </p:cNvPr>
          <p:cNvSpPr txBox="1"/>
          <p:nvPr/>
        </p:nvSpPr>
        <p:spPr>
          <a:xfrm>
            <a:off x="4329576" y="123122"/>
            <a:ext cx="372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4.1 Navigation 3D Page (Same level) </a:t>
            </a:r>
          </a:p>
        </p:txBody>
      </p:sp>
    </p:spTree>
    <p:extLst>
      <p:ext uri="{BB962C8B-B14F-4D97-AF65-F5344CB8AC3E}">
        <p14:creationId xmlns:p14="http://schemas.microsoft.com/office/powerpoint/2010/main" val="49581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96D5ABE1-AACA-BA4C-B631-E3FA1E25A1F4}"/>
              </a:ext>
            </a:extLst>
          </p:cNvPr>
          <p:cNvGrpSpPr/>
          <p:nvPr/>
        </p:nvGrpSpPr>
        <p:grpSpPr>
          <a:xfrm rot="2672956">
            <a:off x="5467237" y="3175015"/>
            <a:ext cx="1265673" cy="1296428"/>
            <a:chOff x="7278145" y="2394023"/>
            <a:chExt cx="483219" cy="484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1E5803D-91AF-7043-A41F-E2676122293D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46" name="Donut 45">
                <a:extLst>
                  <a:ext uri="{FF2B5EF4-FFF2-40B4-BE49-F238E27FC236}">
                    <a16:creationId xmlns:a16="http://schemas.microsoft.com/office/drawing/2014/main" id="{057313CA-1B69-6A4A-B55F-901F25A6DB3B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ight Triangle 46">
                <a:extLst>
                  <a:ext uri="{FF2B5EF4-FFF2-40B4-BE49-F238E27FC236}">
                    <a16:creationId xmlns:a16="http://schemas.microsoft.com/office/drawing/2014/main" id="{C67EC4E4-88F3-1A4A-B61A-EED57F11B122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CA87AF05-6335-A548-A1C0-75F59AEF77D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D8F1557-08C2-3147-B33E-A976C16B149A}"/>
              </a:ext>
            </a:extLst>
          </p:cNvPr>
          <p:cNvSpPr txBox="1"/>
          <p:nvPr/>
        </p:nvSpPr>
        <p:spPr>
          <a:xfrm>
            <a:off x="4315621" y="5195653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C6CE55B-EF55-8D47-AC5A-1254099215E1}"/>
              </a:ext>
            </a:extLst>
          </p:cNvPr>
          <p:cNvSpPr txBox="1"/>
          <p:nvPr/>
        </p:nvSpPr>
        <p:spPr>
          <a:xfrm>
            <a:off x="4160407" y="5753230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CHANEL</a:t>
            </a:r>
            <a:endParaRPr lang="en-US" sz="16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00FEE96-3BB4-C448-B81F-774E146F535C}"/>
              </a:ext>
            </a:extLst>
          </p:cNvPr>
          <p:cNvSpPr/>
          <p:nvPr/>
        </p:nvSpPr>
        <p:spPr>
          <a:xfrm>
            <a:off x="4291519" y="5973589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#03-05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E6126BC-DBDD-844C-9662-71BB5D1C5520}"/>
              </a:ext>
            </a:extLst>
          </p:cNvPr>
          <p:cNvGrpSpPr/>
          <p:nvPr/>
        </p:nvGrpSpPr>
        <p:grpSpPr>
          <a:xfrm>
            <a:off x="7208336" y="4688185"/>
            <a:ext cx="585547" cy="1301262"/>
            <a:chOff x="9282161" y="5029553"/>
            <a:chExt cx="585547" cy="1301262"/>
          </a:xfrm>
        </p:grpSpPr>
        <p:sp>
          <p:nvSpPr>
            <p:cNvPr id="52" name="Alternate Process 51">
              <a:extLst>
                <a:ext uri="{FF2B5EF4-FFF2-40B4-BE49-F238E27FC236}">
                  <a16:creationId xmlns:a16="http://schemas.microsoft.com/office/drawing/2014/main" id="{43E642EA-A76A-8A4F-8DC9-59FF66931C06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213E82FA-3E66-E64F-BF6E-551CB2C6C3CC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E80A313-0B63-1145-93B8-9B33893C5D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D0F8F403-99A5-1C4E-BE20-BE56FC0206BD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8976BB17-7D1A-C440-868B-17F974371BD9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A12D0AD-FBB0-9E40-B85E-880C78454B78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4FF09828-6CF4-9E43-BA14-8AE86EF492B4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DB7DBE9-DC7D-4744-AE7F-9EE73D9E8BD8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940366-9886-5242-BF21-BBFDEC75FDBC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19B0ED0A-B357-BB4B-8B3A-469DB1D13CF6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1E105AD-B80C-3847-B998-5F9C3A8D2626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2081BA1C-AFAD-A648-B8E4-BED16CA1F867}"/>
              </a:ext>
            </a:extLst>
          </p:cNvPr>
          <p:cNvSpPr/>
          <p:nvPr/>
        </p:nvSpPr>
        <p:spPr>
          <a:xfrm>
            <a:off x="7378361" y="4717596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lternate Process 64">
            <a:hlinkClick r:id="rId2" action="ppaction://hlinksldjump"/>
            <a:extLst>
              <a:ext uri="{FF2B5EF4-FFF2-40B4-BE49-F238E27FC236}">
                <a16:creationId xmlns:a16="http://schemas.microsoft.com/office/drawing/2014/main" id="{7C8E9060-8044-BC43-BE5E-73030DEF6DCA}"/>
              </a:ext>
            </a:extLst>
          </p:cNvPr>
          <p:cNvSpPr/>
          <p:nvPr/>
        </p:nvSpPr>
        <p:spPr>
          <a:xfrm>
            <a:off x="5239051" y="4590518"/>
            <a:ext cx="1609344" cy="1279171"/>
          </a:xfrm>
          <a:prstGeom prst="flowChartAlternateProcess">
            <a:avLst/>
          </a:prstGeom>
          <a:solidFill>
            <a:schemeClr val="tx1">
              <a:lumMod val="50000"/>
              <a:lumOff val="5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</a:endParaRPr>
          </a:p>
          <a:p>
            <a:pPr algn="ctr"/>
            <a:r>
              <a:rPr lang="en-US" sz="1200" dirty="0">
                <a:solidFill>
                  <a:schemeClr val="bg1"/>
                </a:solidFill>
              </a:rPr>
              <a:t>YOU HAVE ARRIVED AT YOUR DESTINATION!</a:t>
            </a:r>
            <a:endParaRPr lang="en-US" sz="800" dirty="0">
              <a:solidFill>
                <a:schemeClr val="bg1"/>
              </a:solidFill>
            </a:endParaRPr>
          </a:p>
          <a:p>
            <a:pPr algn="ctr"/>
            <a:endParaRPr lang="en-US" sz="200" dirty="0">
              <a:solidFill>
                <a:schemeClr val="bg1"/>
              </a:solidFill>
            </a:endParaRPr>
          </a:p>
          <a:p>
            <a:pPr algn="ctr"/>
            <a:r>
              <a:rPr lang="en-US" sz="800" i="1" dirty="0">
                <a:solidFill>
                  <a:schemeClr val="bg1">
                    <a:lumMod val="85000"/>
                  </a:schemeClr>
                </a:solidFill>
              </a:rPr>
              <a:t>-Click to Main Page-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B8C0DBAA-2CE9-6149-B5FC-DEECDA5A5C88}"/>
              </a:ext>
            </a:extLst>
          </p:cNvPr>
          <p:cNvSpPr/>
          <p:nvPr/>
        </p:nvSpPr>
        <p:spPr>
          <a:xfrm>
            <a:off x="5929949" y="2119868"/>
            <a:ext cx="352030" cy="112804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AF2836F8-964B-E841-8730-252847F8E579}"/>
              </a:ext>
            </a:extLst>
          </p:cNvPr>
          <p:cNvSpPr/>
          <p:nvPr/>
        </p:nvSpPr>
        <p:spPr>
          <a:xfrm rot="5400000">
            <a:off x="6381855" y="1721694"/>
            <a:ext cx="369649" cy="11885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F3CEF61-75D0-B049-A894-5BCA457852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92B0A799-25AA-8D4E-A07B-8177720ABEC5}"/>
              </a:ext>
            </a:extLst>
          </p:cNvPr>
          <p:cNvSpPr/>
          <p:nvPr/>
        </p:nvSpPr>
        <p:spPr>
          <a:xfrm rot="10800000">
            <a:off x="6610634" y="477359"/>
            <a:ext cx="1373566" cy="4571519"/>
          </a:xfrm>
          <a:prstGeom prst="rtTriangl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Triangle 69">
            <a:extLst>
              <a:ext uri="{FF2B5EF4-FFF2-40B4-BE49-F238E27FC236}">
                <a16:creationId xmlns:a16="http://schemas.microsoft.com/office/drawing/2014/main" id="{5A034CA5-2081-8743-A883-F4E598E6F1AF}"/>
              </a:ext>
            </a:extLst>
          </p:cNvPr>
          <p:cNvSpPr/>
          <p:nvPr/>
        </p:nvSpPr>
        <p:spPr>
          <a:xfrm rot="10800000" flipH="1">
            <a:off x="4216441" y="480796"/>
            <a:ext cx="1371600" cy="4572000"/>
          </a:xfrm>
          <a:prstGeom prst="rtTriangl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D26496A-9A53-FC4F-B6CD-0952EA3070E6}"/>
              </a:ext>
            </a:extLst>
          </p:cNvPr>
          <p:cNvSpPr txBox="1"/>
          <p:nvPr/>
        </p:nvSpPr>
        <p:spPr>
          <a:xfrm rot="17233124">
            <a:off x="4436737" y="201409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FILA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41A4C37B-C995-BF44-B799-6CB1F145FB2F}"/>
              </a:ext>
            </a:extLst>
          </p:cNvPr>
          <p:cNvSpPr txBox="1"/>
          <p:nvPr/>
        </p:nvSpPr>
        <p:spPr>
          <a:xfrm rot="4457236">
            <a:off x="6637384" y="201409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CHANEL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A66897E-D0E8-4B48-B6E8-12ECE2330C06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6D0BD99-2CC3-4143-A23B-061CD07598CF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Arrow Connector 73">
              <a:hlinkClick r:id="rId3" action="ppaction://hlinksldjump"/>
              <a:extLst>
                <a:ext uri="{FF2B5EF4-FFF2-40B4-BE49-F238E27FC236}">
                  <a16:creationId xmlns:a16="http://schemas.microsoft.com/office/drawing/2014/main" id="{080E2B84-F75A-A94C-95A1-70D78461EC7F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1B0CF7F-19D6-0943-9B8B-47DD2D212D54}"/>
              </a:ext>
            </a:extLst>
          </p:cNvPr>
          <p:cNvGrpSpPr/>
          <p:nvPr/>
        </p:nvGrpSpPr>
        <p:grpSpPr>
          <a:xfrm>
            <a:off x="5998706" y="4767024"/>
            <a:ext cx="158698" cy="202809"/>
            <a:chOff x="2811213" y="4849517"/>
            <a:chExt cx="158698" cy="202809"/>
          </a:xfrm>
        </p:grpSpPr>
        <p:sp>
          <p:nvSpPr>
            <p:cNvPr id="38" name="Wave 37">
              <a:extLst>
                <a:ext uri="{FF2B5EF4-FFF2-40B4-BE49-F238E27FC236}">
                  <a16:creationId xmlns:a16="http://schemas.microsoft.com/office/drawing/2014/main" id="{74FEAC6F-8E66-E248-9FDE-6FC3CEDB2006}"/>
                </a:ext>
              </a:extLst>
            </p:cNvPr>
            <p:cNvSpPr/>
            <p:nvPr/>
          </p:nvSpPr>
          <p:spPr>
            <a:xfrm>
              <a:off x="2811213" y="4849517"/>
              <a:ext cx="158698" cy="121879"/>
            </a:xfrm>
            <a:prstGeom prst="wav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9C29725-DBD3-BF48-83CC-B1FED6423979}"/>
                </a:ext>
              </a:extLst>
            </p:cNvPr>
            <p:cNvCxnSpPr/>
            <p:nvPr/>
          </p:nvCxnSpPr>
          <p:spPr>
            <a:xfrm>
              <a:off x="2811213" y="4850079"/>
              <a:ext cx="0" cy="202247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7BCDD706-E758-AA46-8022-780171F26057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sp>
          <p:nvSpPr>
            <p:cNvPr id="69" name="Terminator 68">
              <a:extLst>
                <a:ext uri="{FF2B5EF4-FFF2-40B4-BE49-F238E27FC236}">
                  <a16:creationId xmlns:a16="http://schemas.microsoft.com/office/drawing/2014/main" id="{C28E4FB6-9A42-AC4F-AC81-CEEC0287DF89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F50A6049-E9C3-1240-BD82-806E011B3EAB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DA6D1342-E664-3045-9C42-6A0625AE2F0B}"/>
                  </a:ext>
                </a:extLst>
              </p:cNvPr>
              <p:cNvCxnSpPr>
                <a:stCxn id="77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A52AE34E-C464-674F-977D-E14D2484F1DC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EC6BBE86-187F-8147-8BC0-D9C4C9F92119}"/>
              </a:ext>
            </a:extLst>
          </p:cNvPr>
          <p:cNvSpPr txBox="1"/>
          <p:nvPr/>
        </p:nvSpPr>
        <p:spPr>
          <a:xfrm>
            <a:off x="8641719" y="889843"/>
            <a:ext cx="2756921" cy="507831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4.1.1 Back Button</a:t>
            </a:r>
            <a:endParaRPr lang="en-US" dirty="0"/>
          </a:p>
          <a:p>
            <a:r>
              <a:rPr lang="en-US" dirty="0"/>
              <a:t>Users can click on the back button to return to previous page (</a:t>
            </a:r>
            <a:r>
              <a:rPr lang="en-US" i="1" dirty="0"/>
              <a:t>Route Overview 2D Page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b="1" dirty="0"/>
              <a:t>4.1.2 Search</a:t>
            </a:r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  <a:p>
            <a:r>
              <a:rPr lang="en-US" b="1" dirty="0"/>
              <a:t>4.1.3 Click to Main Page</a:t>
            </a:r>
            <a:endParaRPr lang="en-US" dirty="0"/>
          </a:p>
          <a:p>
            <a:r>
              <a:rPr lang="en-US" dirty="0"/>
              <a:t>Users can click on grey box after arriving at destination to return to main page.</a:t>
            </a:r>
          </a:p>
          <a:p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5626C93-AE17-5649-AF45-ABB03D0E3E70}"/>
              </a:ext>
            </a:extLst>
          </p:cNvPr>
          <p:cNvSpPr txBox="1"/>
          <p:nvPr/>
        </p:nvSpPr>
        <p:spPr>
          <a:xfrm>
            <a:off x="4329576" y="123122"/>
            <a:ext cx="3720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4.1 Navigation 3D Page (Same level) </a:t>
            </a:r>
          </a:p>
        </p:txBody>
      </p:sp>
    </p:spTree>
    <p:extLst>
      <p:ext uri="{BB962C8B-B14F-4D97-AF65-F5344CB8AC3E}">
        <p14:creationId xmlns:p14="http://schemas.microsoft.com/office/powerpoint/2010/main" val="377381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86" grpId="0" animBg="1"/>
      <p:bldP spid="8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19BC71-795B-DC45-AA8C-40E4C0060F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2D8AF-C9BD-134B-84FC-97C58DBBB2E6}"/>
              </a:ext>
            </a:extLst>
          </p:cNvPr>
          <p:cNvCxnSpPr>
            <a:cxnSpLocks/>
          </p:cNvCxnSpPr>
          <p:nvPr/>
        </p:nvCxnSpPr>
        <p:spPr>
          <a:xfrm flipV="1">
            <a:off x="5392338" y="480798"/>
            <a:ext cx="9182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43DF53-E4C9-264E-8B87-52979ED8B9EE}"/>
              </a:ext>
            </a:extLst>
          </p:cNvPr>
          <p:cNvCxnSpPr>
            <a:cxnSpLocks/>
          </p:cNvCxnSpPr>
          <p:nvPr/>
        </p:nvCxnSpPr>
        <p:spPr>
          <a:xfrm flipV="1">
            <a:off x="6782506" y="480798"/>
            <a:ext cx="3900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6B4F747-C061-8547-8FE9-2A670258F92B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sp>
          <p:nvSpPr>
            <p:cNvPr id="8" name="Terminator 7">
              <a:extLst>
                <a:ext uri="{FF2B5EF4-FFF2-40B4-BE49-F238E27FC236}">
                  <a16:creationId xmlns:a16="http://schemas.microsoft.com/office/drawing/2014/main" id="{FF5E95E8-4A78-9E41-9EEA-D70BCB60DBB2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2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C81C89-5014-9641-8175-B94EE17D726D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E17AD59-BA82-E74A-AB07-75F48995AB7E}"/>
                  </a:ext>
                </a:extLst>
              </p:cNvPr>
              <p:cNvCxnSpPr>
                <a:stCxn id="11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EBC27EE-9A41-4A43-AE0C-65BE02272C2E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9ACF82-31C8-DA4B-9242-5528AF951570}"/>
              </a:ext>
            </a:extLst>
          </p:cNvPr>
          <p:cNvCxnSpPr>
            <a:cxnSpLocks/>
          </p:cNvCxnSpPr>
          <p:nvPr/>
        </p:nvCxnSpPr>
        <p:spPr>
          <a:xfrm flipH="1">
            <a:off x="4215669" y="1565305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2B92FF-62BF-D543-BE9C-AB1021E34611}"/>
              </a:ext>
            </a:extLst>
          </p:cNvPr>
          <p:cNvCxnSpPr>
            <a:cxnSpLocks/>
          </p:cNvCxnSpPr>
          <p:nvPr/>
        </p:nvCxnSpPr>
        <p:spPr>
          <a:xfrm flipH="1">
            <a:off x="4215669" y="2588571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D84BC6-D8E4-654E-A521-D31D4A6BA7D1}"/>
              </a:ext>
            </a:extLst>
          </p:cNvPr>
          <p:cNvCxnSpPr>
            <a:cxnSpLocks/>
          </p:cNvCxnSpPr>
          <p:nvPr/>
        </p:nvCxnSpPr>
        <p:spPr>
          <a:xfrm flipH="1">
            <a:off x="4207516" y="3611836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C4F69E-79C7-3C4A-A280-ED2F5C99D242}"/>
              </a:ext>
            </a:extLst>
          </p:cNvPr>
          <p:cNvCxnSpPr>
            <a:cxnSpLocks/>
          </p:cNvCxnSpPr>
          <p:nvPr/>
        </p:nvCxnSpPr>
        <p:spPr>
          <a:xfrm flipH="1">
            <a:off x="6786406" y="1562094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4194F6-DE62-1845-8FEF-4103B9A62B2D}"/>
              </a:ext>
            </a:extLst>
          </p:cNvPr>
          <p:cNvCxnSpPr>
            <a:cxnSpLocks/>
          </p:cNvCxnSpPr>
          <p:nvPr/>
        </p:nvCxnSpPr>
        <p:spPr>
          <a:xfrm flipH="1">
            <a:off x="6786406" y="2590249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70E4A-2B62-A648-95F8-4B07481D96A4}"/>
              </a:ext>
            </a:extLst>
          </p:cNvPr>
          <p:cNvCxnSpPr>
            <a:cxnSpLocks/>
          </p:cNvCxnSpPr>
          <p:nvPr/>
        </p:nvCxnSpPr>
        <p:spPr>
          <a:xfrm flipH="1">
            <a:off x="6778429" y="3611835"/>
            <a:ext cx="1209952" cy="65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9EF4F9-A5A6-2247-82E8-DB6E6CE03A35}"/>
              </a:ext>
            </a:extLst>
          </p:cNvPr>
          <p:cNvGrpSpPr/>
          <p:nvPr/>
        </p:nvGrpSpPr>
        <p:grpSpPr>
          <a:xfrm rot="2672956">
            <a:off x="5459355" y="4451937"/>
            <a:ext cx="1265673" cy="1296428"/>
            <a:chOff x="7278145" y="2394023"/>
            <a:chExt cx="483219" cy="48463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6F908B-549A-734D-BC3A-1A86D1B9BBDF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26" name="Donut 25">
                <a:extLst>
                  <a:ext uri="{FF2B5EF4-FFF2-40B4-BE49-F238E27FC236}">
                    <a16:creationId xmlns:a16="http://schemas.microsoft.com/office/drawing/2014/main" id="{395BC2C4-5CB6-7640-AC5C-FEEAE1E6F909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ight Triangle 26">
                <a:extLst>
                  <a:ext uri="{FF2B5EF4-FFF2-40B4-BE49-F238E27FC236}">
                    <a16:creationId xmlns:a16="http://schemas.microsoft.com/office/drawing/2014/main" id="{74D64C6B-08C4-454E-9D1B-0F862F60B91E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8F45B1FB-0C07-2A4B-8D96-D5DEF32A4F5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5DB24B4-C0C4-7E4D-8CA5-1D416C7C6827}"/>
              </a:ext>
            </a:extLst>
          </p:cNvPr>
          <p:cNvSpPr txBox="1"/>
          <p:nvPr/>
        </p:nvSpPr>
        <p:spPr>
          <a:xfrm>
            <a:off x="6828303" y="796443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#03-04</a:t>
            </a:r>
          </a:p>
          <a:p>
            <a:pPr algn="ctr"/>
            <a:r>
              <a:rPr lang="en-US" sz="1200" dirty="0"/>
              <a:t>BALENCIAGA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AEF3A5-7DA3-FF4F-A140-4E563F01B39E}"/>
              </a:ext>
            </a:extLst>
          </p:cNvPr>
          <p:cNvSpPr txBox="1"/>
          <p:nvPr/>
        </p:nvSpPr>
        <p:spPr>
          <a:xfrm>
            <a:off x="4231527" y="854779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FILA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F5D1AA-74B4-7C4E-9AF5-2F3828C7BD99}"/>
              </a:ext>
            </a:extLst>
          </p:cNvPr>
          <p:cNvSpPr txBox="1"/>
          <p:nvPr/>
        </p:nvSpPr>
        <p:spPr>
          <a:xfrm>
            <a:off x="6782506" y="2824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#03-06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UNIQLO</a:t>
            </a:r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DF8490-773F-A643-82D1-3DBE9B8A2ACA}"/>
              </a:ext>
            </a:extLst>
          </p:cNvPr>
          <p:cNvSpPr txBox="1"/>
          <p:nvPr/>
        </p:nvSpPr>
        <p:spPr>
          <a:xfrm>
            <a:off x="4239680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#03-02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NIKE</a:t>
            </a:r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52A990-922E-494C-A2D2-244F4EC88557}"/>
              </a:ext>
            </a:extLst>
          </p:cNvPr>
          <p:cNvSpPr txBox="1"/>
          <p:nvPr/>
        </p:nvSpPr>
        <p:spPr>
          <a:xfrm>
            <a:off x="4231526" y="284297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#03-01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CHALLENGER</a:t>
            </a:r>
            <a:endParaRPr lang="en-US" sz="12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234AD9F-42BE-D54E-8F5B-AF3595FE1E7F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0F4A6BC-8781-294C-B834-A1452EFA821E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ECAC8C3-0249-104B-B963-4F6D7D0E0185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45295F9-3E64-1A41-8873-05A16072B11C}"/>
              </a:ext>
            </a:extLst>
          </p:cNvPr>
          <p:cNvGrpSpPr/>
          <p:nvPr/>
        </p:nvGrpSpPr>
        <p:grpSpPr>
          <a:xfrm>
            <a:off x="7208336" y="4755420"/>
            <a:ext cx="585547" cy="1301262"/>
            <a:chOff x="9282161" y="5029553"/>
            <a:chExt cx="585547" cy="1301262"/>
          </a:xfrm>
        </p:grpSpPr>
        <p:sp>
          <p:nvSpPr>
            <p:cNvPr id="62" name="Alternate Process 61">
              <a:extLst>
                <a:ext uri="{FF2B5EF4-FFF2-40B4-BE49-F238E27FC236}">
                  <a16:creationId xmlns:a16="http://schemas.microsoft.com/office/drawing/2014/main" id="{AF1AB874-2C2E-144F-9D74-9434B58D673A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3045CF6-67A8-564F-871E-91D414BCDF73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6A718AF-3FC3-8344-AAF8-51DC6246E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F8F4095-C4A9-F649-A2A8-F7227BF5A42A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66E74D04-B1ED-E54E-9980-5FCE7D2E3E67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8B45EF28-633D-3E4E-84A1-E8EE74D43B00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D88F312-7C06-0548-9D47-25D325564A8A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BCD2121-6F90-9A40-96D7-9AB25C9620F0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41FA589-7BA9-7D4E-922D-1E3EB345F801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469F8717-2C0A-6443-B45B-7F82AED9900E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9D14003-C530-E74A-B57C-8459520D6ED3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02AFC0D6-0EBD-594F-B654-3E2576F538AA}"/>
              </a:ext>
            </a:extLst>
          </p:cNvPr>
          <p:cNvSpPr/>
          <p:nvPr/>
        </p:nvSpPr>
        <p:spPr>
          <a:xfrm>
            <a:off x="7378361" y="4784831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9C55E04-E864-9D4B-BE5E-A362CFC03A1C}"/>
              </a:ext>
            </a:extLst>
          </p:cNvPr>
          <p:cNvSpPr txBox="1"/>
          <p:nvPr/>
        </p:nvSpPr>
        <p:spPr>
          <a:xfrm>
            <a:off x="6883771" y="6016512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2min, 2m</a:t>
            </a:r>
            <a:endParaRPr lang="en-US" sz="1600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37C774A-B030-7749-B5B2-E2DB5F63FED1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D7A3B63-E475-194E-94C5-2D3689A63DEA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hlinkClick r:id="rId3" action="ppaction://hlinksldjump"/>
              <a:extLst>
                <a:ext uri="{FF2B5EF4-FFF2-40B4-BE49-F238E27FC236}">
                  <a16:creationId xmlns:a16="http://schemas.microsoft.com/office/drawing/2014/main" id="{7EFA7532-6235-294E-B290-73C77566A940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FA296C9-13EA-8043-A427-872C220BBF12}"/>
              </a:ext>
            </a:extLst>
          </p:cNvPr>
          <p:cNvGrpSpPr/>
          <p:nvPr/>
        </p:nvGrpSpPr>
        <p:grpSpPr>
          <a:xfrm>
            <a:off x="5152086" y="3904944"/>
            <a:ext cx="442685" cy="426951"/>
            <a:chOff x="3269105" y="3952700"/>
            <a:chExt cx="442685" cy="426951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474946F-F3BA-634C-8548-0B8785D0161B}"/>
                </a:ext>
              </a:extLst>
            </p:cNvPr>
            <p:cNvSpPr/>
            <p:nvPr/>
          </p:nvSpPr>
          <p:spPr>
            <a:xfrm>
              <a:off x="3269105" y="3952700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7E9440A-B96D-FF45-85A4-866FF2083886}"/>
                </a:ext>
              </a:extLst>
            </p:cNvPr>
            <p:cNvGrpSpPr/>
            <p:nvPr/>
          </p:nvGrpSpPr>
          <p:grpSpPr>
            <a:xfrm>
              <a:off x="3382531" y="4063552"/>
              <a:ext cx="202915" cy="205245"/>
              <a:chOff x="3116705" y="4251728"/>
              <a:chExt cx="115099" cy="102116"/>
            </a:xfrm>
          </p:grpSpPr>
          <p:cxnSp>
            <p:nvCxnSpPr>
              <p:cNvPr id="76" name="Elbow Connector 75">
                <a:extLst>
                  <a:ext uri="{FF2B5EF4-FFF2-40B4-BE49-F238E27FC236}">
                    <a16:creationId xmlns:a16="http://schemas.microsoft.com/office/drawing/2014/main" id="{D347701B-9175-3241-9210-4EE2B65189FC}"/>
                  </a:ext>
                </a:extLst>
              </p:cNvPr>
              <p:cNvCxnSpPr/>
              <p:nvPr/>
            </p:nvCxnSpPr>
            <p:spPr>
              <a:xfrm flipV="1">
                <a:off x="3116705" y="4302786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77" name="Elbow Connector 76">
                <a:extLst>
                  <a:ext uri="{FF2B5EF4-FFF2-40B4-BE49-F238E27FC236}">
                    <a16:creationId xmlns:a16="http://schemas.microsoft.com/office/drawing/2014/main" id="{465579BA-8DCE-D14D-A5EE-84CE69214EC5}"/>
                  </a:ext>
                </a:extLst>
              </p:cNvPr>
              <p:cNvCxnSpPr/>
              <p:nvPr/>
            </p:nvCxnSpPr>
            <p:spPr>
              <a:xfrm flipV="1">
                <a:off x="3155071" y="4251728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A712C1FB-7EA1-AC47-A4C1-4597D7F43225}"/>
                </a:ext>
              </a:extLst>
            </p:cNvPr>
            <p:cNvSpPr txBox="1"/>
            <p:nvPr/>
          </p:nvSpPr>
          <p:spPr>
            <a:xfrm>
              <a:off x="3463004" y="4114863"/>
              <a:ext cx="248786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FA6257D-7E88-2B49-B509-54818DFC3BC9}"/>
              </a:ext>
            </a:extLst>
          </p:cNvPr>
          <p:cNvGrpSpPr/>
          <p:nvPr/>
        </p:nvGrpSpPr>
        <p:grpSpPr>
          <a:xfrm>
            <a:off x="5638810" y="3901766"/>
            <a:ext cx="437201" cy="426951"/>
            <a:chOff x="3269105" y="3665622"/>
            <a:chExt cx="437201" cy="426951"/>
          </a:xfrm>
        </p:grpSpPr>
        <p:sp>
          <p:nvSpPr>
            <p:cNvPr id="79" name="Oval 78">
              <a:hlinkClick r:id="rId4" action="ppaction://hlinksldjump"/>
              <a:extLst>
                <a:ext uri="{FF2B5EF4-FFF2-40B4-BE49-F238E27FC236}">
                  <a16:creationId xmlns:a16="http://schemas.microsoft.com/office/drawing/2014/main" id="{642F1D72-F121-0C4D-B9F5-5F537FD2CD50}"/>
                </a:ext>
              </a:extLst>
            </p:cNvPr>
            <p:cNvSpPr/>
            <p:nvPr/>
          </p:nvSpPr>
          <p:spPr>
            <a:xfrm>
              <a:off x="3269105" y="3665622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D8A0939-4C71-0B46-8791-E84EA4621EBD}"/>
                </a:ext>
              </a:extLst>
            </p:cNvPr>
            <p:cNvGrpSpPr/>
            <p:nvPr/>
          </p:nvGrpSpPr>
          <p:grpSpPr>
            <a:xfrm>
              <a:off x="3382531" y="3776474"/>
              <a:ext cx="202915" cy="205245"/>
              <a:chOff x="3116705" y="4251728"/>
              <a:chExt cx="115099" cy="102116"/>
            </a:xfrm>
          </p:grpSpPr>
          <p:cxnSp>
            <p:nvCxnSpPr>
              <p:cNvPr id="81" name="Elbow Connector 80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C6E42635-7679-B541-9980-0B70663CD1EE}"/>
                  </a:ext>
                </a:extLst>
              </p:cNvPr>
              <p:cNvCxnSpPr/>
              <p:nvPr/>
            </p:nvCxnSpPr>
            <p:spPr>
              <a:xfrm flipV="1">
                <a:off x="3116705" y="4302786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82" name="Elbow Connector 81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D83EBA69-BD56-BC42-8089-AE8419EE5A57}"/>
                  </a:ext>
                </a:extLst>
              </p:cNvPr>
              <p:cNvCxnSpPr/>
              <p:nvPr/>
            </p:nvCxnSpPr>
            <p:spPr>
              <a:xfrm flipV="1">
                <a:off x="3155071" y="4251728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hlinkClick r:id="rId5" action="ppaction://hlinksldjump"/>
              <a:extLst>
                <a:ext uri="{FF2B5EF4-FFF2-40B4-BE49-F238E27FC236}">
                  <a16:creationId xmlns:a16="http://schemas.microsoft.com/office/drawing/2014/main" id="{AB03C516-9009-5743-9BB0-682BB9BF1EC0}"/>
                </a:ext>
              </a:extLst>
            </p:cNvPr>
            <p:cNvSpPr txBox="1"/>
            <p:nvPr/>
          </p:nvSpPr>
          <p:spPr>
            <a:xfrm>
              <a:off x="3455916" y="3827785"/>
              <a:ext cx="2503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84" name="Straight Arrow Connector 83">
              <a:hlinkClick r:id="rId5" action="ppaction://hlinksldjump"/>
              <a:extLst>
                <a:ext uri="{FF2B5EF4-FFF2-40B4-BE49-F238E27FC236}">
                  <a16:creationId xmlns:a16="http://schemas.microsoft.com/office/drawing/2014/main" id="{C481C4F8-E998-434C-8654-C717A13D0C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18918" y="3740253"/>
              <a:ext cx="163117" cy="1901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44B6675-0BB3-A742-853F-A8E4280650CA}"/>
              </a:ext>
            </a:extLst>
          </p:cNvPr>
          <p:cNvGrpSpPr/>
          <p:nvPr/>
        </p:nvGrpSpPr>
        <p:grpSpPr>
          <a:xfrm>
            <a:off x="6124424" y="3890894"/>
            <a:ext cx="429768" cy="426951"/>
            <a:chOff x="3087255" y="3466025"/>
            <a:chExt cx="429768" cy="426951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1D4C90-ACE7-C648-A3AF-0E4D0E60D777}"/>
                </a:ext>
              </a:extLst>
            </p:cNvPr>
            <p:cNvSpPr/>
            <p:nvPr/>
          </p:nvSpPr>
          <p:spPr>
            <a:xfrm>
              <a:off x="3087255" y="3466025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E8D7D7A-1AF3-F84E-8EB6-F9DCF9E38040}"/>
                </a:ext>
              </a:extLst>
            </p:cNvPr>
            <p:cNvSpPr/>
            <p:nvPr/>
          </p:nvSpPr>
          <p:spPr>
            <a:xfrm>
              <a:off x="3272853" y="3584810"/>
              <a:ext cx="151238" cy="180753"/>
            </a:xfrm>
            <a:prstGeom prst="rect">
              <a:avLst/>
            </a:prstGeom>
            <a:noFill/>
            <a:ln/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bg1">
                      <a:lumMod val="50000"/>
                    </a:schemeClr>
                  </a:solidFill>
                </a:rPr>
                <a:t>L</a:t>
              </a: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07ED5C6A-6DE3-704E-A7CE-A816A56E65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08929" y="3516230"/>
              <a:ext cx="0" cy="1371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89D9D479-B8E0-0540-BD8D-0AA768EE01CD}"/>
                </a:ext>
              </a:extLst>
            </p:cNvPr>
            <p:cNvCxnSpPr>
              <a:cxnSpLocks/>
            </p:cNvCxnSpPr>
            <p:nvPr/>
          </p:nvCxnSpPr>
          <p:spPr>
            <a:xfrm>
              <a:off x="3208929" y="3682653"/>
              <a:ext cx="0" cy="1371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9A0BAED-A78A-1644-ACF6-813C7A0C1F95}"/>
              </a:ext>
            </a:extLst>
          </p:cNvPr>
          <p:cNvGrpSpPr/>
          <p:nvPr/>
        </p:nvGrpSpPr>
        <p:grpSpPr>
          <a:xfrm>
            <a:off x="6615187" y="3891594"/>
            <a:ext cx="429768" cy="441583"/>
            <a:chOff x="2850540" y="2590394"/>
            <a:chExt cx="429768" cy="441583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007F9C9-74E1-5A4A-9ED9-1D0761513483}"/>
                </a:ext>
              </a:extLst>
            </p:cNvPr>
            <p:cNvSpPr/>
            <p:nvPr/>
          </p:nvSpPr>
          <p:spPr>
            <a:xfrm>
              <a:off x="2850540" y="2590394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FC67BFF-F99E-4749-AA13-F4C43AF46DB9}"/>
                </a:ext>
              </a:extLst>
            </p:cNvPr>
            <p:cNvSpPr txBox="1"/>
            <p:nvPr/>
          </p:nvSpPr>
          <p:spPr>
            <a:xfrm>
              <a:off x="3000755" y="2778061"/>
              <a:ext cx="25840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R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6720A539-B40F-D048-8CE4-0D8C363754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14363" y="2702792"/>
              <a:ext cx="106282" cy="1675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6BB17C5A-D1EF-9A40-A7A1-27D094AA3423}"/>
              </a:ext>
            </a:extLst>
          </p:cNvPr>
          <p:cNvSpPr txBox="1"/>
          <p:nvPr/>
        </p:nvSpPr>
        <p:spPr>
          <a:xfrm>
            <a:off x="6798272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/>
              <a:t>CHANEL</a:t>
            </a:r>
          </a:p>
        </p:txBody>
      </p:sp>
      <p:sp>
        <p:nvSpPr>
          <p:cNvPr id="98" name="Terminator 97">
            <a:extLst>
              <a:ext uri="{FF2B5EF4-FFF2-40B4-BE49-F238E27FC236}">
                <a16:creationId xmlns:a16="http://schemas.microsoft.com/office/drawing/2014/main" id="{672BD4C7-799D-5C4B-981C-BF109864D88B}"/>
              </a:ext>
            </a:extLst>
          </p:cNvPr>
          <p:cNvSpPr/>
          <p:nvPr/>
        </p:nvSpPr>
        <p:spPr>
          <a:xfrm>
            <a:off x="5630529" y="3568795"/>
            <a:ext cx="910737" cy="246187"/>
          </a:xfrm>
          <a:prstGeom prst="flowChartTerminator">
            <a:avLst/>
          </a:prstGeom>
          <a:solidFill>
            <a:srgbClr val="A6A6A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MODE: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3B1341A-7B4B-F247-9064-6CB1E5EE250B}"/>
              </a:ext>
            </a:extLst>
          </p:cNvPr>
          <p:cNvSpPr txBox="1"/>
          <p:nvPr/>
        </p:nvSpPr>
        <p:spPr>
          <a:xfrm>
            <a:off x="5340681" y="112781"/>
            <a:ext cx="150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5. Mode Page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4FD6EFD-92A5-2B4C-A637-4FC94CE1246B}"/>
              </a:ext>
            </a:extLst>
          </p:cNvPr>
          <p:cNvSpPr txBox="1"/>
          <p:nvPr/>
        </p:nvSpPr>
        <p:spPr>
          <a:xfrm>
            <a:off x="8636566" y="755637"/>
            <a:ext cx="2756921" cy="535531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5.1 Select a Mode</a:t>
            </a:r>
            <a:endParaRPr lang="en-US" dirty="0"/>
          </a:p>
          <a:p>
            <a:r>
              <a:rPr lang="en-US" dirty="0"/>
              <a:t>Users can select a mode -- stairs/escalator/lift/ramp</a:t>
            </a:r>
            <a:br>
              <a:rPr lang="en-US" dirty="0"/>
            </a:br>
            <a:r>
              <a:rPr lang="en-US" dirty="0"/>
              <a:t>(</a:t>
            </a:r>
            <a:r>
              <a:rPr lang="en-US" i="1" dirty="0"/>
              <a:t>Prototype only includes ‘Escalator’ mode (2</a:t>
            </a:r>
            <a:r>
              <a:rPr lang="en-US" i="1" baseline="30000" dirty="0"/>
              <a:t>nd</a:t>
            </a:r>
            <a:r>
              <a:rPr lang="en-US" i="1" dirty="0"/>
              <a:t> button from the left)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b="1" dirty="0"/>
              <a:t>5.2 Back Button</a:t>
            </a:r>
            <a:endParaRPr lang="en-US" dirty="0"/>
          </a:p>
          <a:p>
            <a:r>
              <a:rPr lang="en-US" dirty="0"/>
              <a:t>Users can click on the back button to return to main page.</a:t>
            </a:r>
          </a:p>
          <a:p>
            <a:endParaRPr lang="en-US" dirty="0"/>
          </a:p>
          <a:p>
            <a:r>
              <a:rPr lang="en-US" b="1" dirty="0"/>
              <a:t>5.3 Search</a:t>
            </a:r>
            <a:endParaRPr lang="en-US" dirty="0"/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3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19BC71-795B-DC45-AA8C-40E4C0060F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2D8AF-C9BD-134B-84FC-97C58DBBB2E6}"/>
              </a:ext>
            </a:extLst>
          </p:cNvPr>
          <p:cNvCxnSpPr>
            <a:cxnSpLocks/>
          </p:cNvCxnSpPr>
          <p:nvPr/>
        </p:nvCxnSpPr>
        <p:spPr>
          <a:xfrm flipV="1">
            <a:off x="5392338" y="480798"/>
            <a:ext cx="9182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43DF53-E4C9-264E-8B87-52979ED8B9EE}"/>
              </a:ext>
            </a:extLst>
          </p:cNvPr>
          <p:cNvCxnSpPr>
            <a:cxnSpLocks/>
          </p:cNvCxnSpPr>
          <p:nvPr/>
        </p:nvCxnSpPr>
        <p:spPr>
          <a:xfrm flipV="1">
            <a:off x="6782506" y="480798"/>
            <a:ext cx="3900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6B4F747-C061-8547-8FE9-2A670258F92B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sp>
          <p:nvSpPr>
            <p:cNvPr id="8" name="Terminator 7">
              <a:extLst>
                <a:ext uri="{FF2B5EF4-FFF2-40B4-BE49-F238E27FC236}">
                  <a16:creationId xmlns:a16="http://schemas.microsoft.com/office/drawing/2014/main" id="{FF5E95E8-4A78-9E41-9EEA-D70BCB60DBB2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2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C81C89-5014-9641-8175-B94EE17D726D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E17AD59-BA82-E74A-AB07-75F48995AB7E}"/>
                  </a:ext>
                </a:extLst>
              </p:cNvPr>
              <p:cNvCxnSpPr>
                <a:stCxn id="11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EBC27EE-9A41-4A43-AE0C-65BE02272C2E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9ACF82-31C8-DA4B-9242-5528AF951570}"/>
              </a:ext>
            </a:extLst>
          </p:cNvPr>
          <p:cNvCxnSpPr>
            <a:cxnSpLocks/>
          </p:cNvCxnSpPr>
          <p:nvPr/>
        </p:nvCxnSpPr>
        <p:spPr>
          <a:xfrm flipH="1">
            <a:off x="4215669" y="1565305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2B92FF-62BF-D543-BE9C-AB1021E34611}"/>
              </a:ext>
            </a:extLst>
          </p:cNvPr>
          <p:cNvCxnSpPr>
            <a:cxnSpLocks/>
          </p:cNvCxnSpPr>
          <p:nvPr/>
        </p:nvCxnSpPr>
        <p:spPr>
          <a:xfrm flipH="1">
            <a:off x="4215669" y="2588571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D84BC6-D8E4-654E-A521-D31D4A6BA7D1}"/>
              </a:ext>
            </a:extLst>
          </p:cNvPr>
          <p:cNvCxnSpPr>
            <a:cxnSpLocks/>
          </p:cNvCxnSpPr>
          <p:nvPr/>
        </p:nvCxnSpPr>
        <p:spPr>
          <a:xfrm flipH="1">
            <a:off x="4207516" y="3611836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C4F69E-79C7-3C4A-A280-ED2F5C99D242}"/>
              </a:ext>
            </a:extLst>
          </p:cNvPr>
          <p:cNvCxnSpPr>
            <a:cxnSpLocks/>
          </p:cNvCxnSpPr>
          <p:nvPr/>
        </p:nvCxnSpPr>
        <p:spPr>
          <a:xfrm flipH="1">
            <a:off x="6786406" y="1562094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4194F6-DE62-1845-8FEF-4103B9A62B2D}"/>
              </a:ext>
            </a:extLst>
          </p:cNvPr>
          <p:cNvCxnSpPr>
            <a:cxnSpLocks/>
          </p:cNvCxnSpPr>
          <p:nvPr/>
        </p:nvCxnSpPr>
        <p:spPr>
          <a:xfrm flipH="1">
            <a:off x="6786406" y="2590249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70E4A-2B62-A648-95F8-4B07481D96A4}"/>
              </a:ext>
            </a:extLst>
          </p:cNvPr>
          <p:cNvCxnSpPr>
            <a:cxnSpLocks/>
          </p:cNvCxnSpPr>
          <p:nvPr/>
        </p:nvCxnSpPr>
        <p:spPr>
          <a:xfrm flipH="1">
            <a:off x="6778429" y="3611835"/>
            <a:ext cx="1209952" cy="65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9EF4F9-A5A6-2247-82E8-DB6E6CE03A35}"/>
              </a:ext>
            </a:extLst>
          </p:cNvPr>
          <p:cNvGrpSpPr/>
          <p:nvPr/>
        </p:nvGrpSpPr>
        <p:grpSpPr>
          <a:xfrm rot="2672956">
            <a:off x="5459355" y="4451937"/>
            <a:ext cx="1265673" cy="1296428"/>
            <a:chOff x="7278145" y="2394023"/>
            <a:chExt cx="483219" cy="48463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6F908B-549A-734D-BC3A-1A86D1B9BBDF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26" name="Donut 25">
                <a:extLst>
                  <a:ext uri="{FF2B5EF4-FFF2-40B4-BE49-F238E27FC236}">
                    <a16:creationId xmlns:a16="http://schemas.microsoft.com/office/drawing/2014/main" id="{395BC2C4-5CB6-7640-AC5C-FEEAE1E6F909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ight Triangle 26">
                <a:extLst>
                  <a:ext uri="{FF2B5EF4-FFF2-40B4-BE49-F238E27FC236}">
                    <a16:creationId xmlns:a16="http://schemas.microsoft.com/office/drawing/2014/main" id="{74D64C6B-08C4-454E-9D1B-0F862F60B91E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8F45B1FB-0C07-2A4B-8D96-D5DEF32A4F5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5DB24B4-C0C4-7E4D-8CA5-1D416C7C6827}"/>
              </a:ext>
            </a:extLst>
          </p:cNvPr>
          <p:cNvSpPr txBox="1"/>
          <p:nvPr/>
        </p:nvSpPr>
        <p:spPr>
          <a:xfrm>
            <a:off x="6828303" y="796443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#03-04</a:t>
            </a:r>
          </a:p>
          <a:p>
            <a:pPr algn="ctr"/>
            <a:r>
              <a:rPr lang="en-US" sz="1200" dirty="0"/>
              <a:t>BALENCIAGA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AEF3A5-7DA3-FF4F-A140-4E563F01B39E}"/>
              </a:ext>
            </a:extLst>
          </p:cNvPr>
          <p:cNvSpPr txBox="1"/>
          <p:nvPr/>
        </p:nvSpPr>
        <p:spPr>
          <a:xfrm>
            <a:off x="4231527" y="854779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#03-03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FILA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F5D1AA-74B4-7C4E-9AF5-2F3828C7BD99}"/>
              </a:ext>
            </a:extLst>
          </p:cNvPr>
          <p:cNvSpPr txBox="1"/>
          <p:nvPr/>
        </p:nvSpPr>
        <p:spPr>
          <a:xfrm>
            <a:off x="6782506" y="2824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#03-06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UNIQLO</a:t>
            </a:r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DF8490-773F-A643-82D1-3DBE9B8A2ACA}"/>
              </a:ext>
            </a:extLst>
          </p:cNvPr>
          <p:cNvSpPr txBox="1"/>
          <p:nvPr/>
        </p:nvSpPr>
        <p:spPr>
          <a:xfrm>
            <a:off x="4239680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#03-02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NIKE</a:t>
            </a:r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52A990-922E-494C-A2D2-244F4EC88557}"/>
              </a:ext>
            </a:extLst>
          </p:cNvPr>
          <p:cNvSpPr txBox="1"/>
          <p:nvPr/>
        </p:nvSpPr>
        <p:spPr>
          <a:xfrm>
            <a:off x="4231526" y="284297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#03-01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CHALLENGER</a:t>
            </a:r>
            <a:endParaRPr lang="en-US" sz="12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ECA7BC2-AD12-8D47-B6B7-FDBD5D4DC834}"/>
              </a:ext>
            </a:extLst>
          </p:cNvPr>
          <p:cNvSpPr/>
          <p:nvPr/>
        </p:nvSpPr>
        <p:spPr>
          <a:xfrm>
            <a:off x="5976803" y="1406885"/>
            <a:ext cx="200849" cy="305320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234AD9F-42BE-D54E-8F5B-AF3595FE1E7F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0F4A6BC-8781-294C-B834-A1452EFA821E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ECAC8C3-0249-104B-B963-4F6D7D0E0185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45295F9-3E64-1A41-8873-05A16072B11C}"/>
              </a:ext>
            </a:extLst>
          </p:cNvPr>
          <p:cNvGrpSpPr/>
          <p:nvPr/>
        </p:nvGrpSpPr>
        <p:grpSpPr>
          <a:xfrm>
            <a:off x="7208336" y="4755420"/>
            <a:ext cx="585547" cy="1301262"/>
            <a:chOff x="9282161" y="5029553"/>
            <a:chExt cx="585547" cy="1301262"/>
          </a:xfrm>
        </p:grpSpPr>
        <p:sp>
          <p:nvSpPr>
            <p:cNvPr id="62" name="Alternate Process 61">
              <a:extLst>
                <a:ext uri="{FF2B5EF4-FFF2-40B4-BE49-F238E27FC236}">
                  <a16:creationId xmlns:a16="http://schemas.microsoft.com/office/drawing/2014/main" id="{AF1AB874-2C2E-144F-9D74-9434B58D673A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23045CF6-67A8-564F-871E-91D414BCDF73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E6A718AF-3FC3-8344-AAF8-51DC6246E7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F8F4095-C4A9-F649-A2A8-F7227BF5A42A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66E74D04-B1ED-E54E-9980-5FCE7D2E3E67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8B45EF28-633D-3E4E-84A1-E8EE74D43B00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CD88F312-7C06-0548-9D47-25D325564A8A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8BCD2121-6F90-9A40-96D7-9AB25C9620F0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41FA589-7BA9-7D4E-922D-1E3EB345F801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469F8717-2C0A-6443-B45B-7F82AED9900E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C9D14003-C530-E74A-B57C-8459520D6ED3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73" name="Oval 72">
            <a:extLst>
              <a:ext uri="{FF2B5EF4-FFF2-40B4-BE49-F238E27FC236}">
                <a16:creationId xmlns:a16="http://schemas.microsoft.com/office/drawing/2014/main" id="{02AFC0D6-0EBD-594F-B654-3E2576F538AA}"/>
              </a:ext>
            </a:extLst>
          </p:cNvPr>
          <p:cNvSpPr/>
          <p:nvPr/>
        </p:nvSpPr>
        <p:spPr>
          <a:xfrm>
            <a:off x="7378361" y="4784831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9C55E04-E864-9D4B-BE5E-A362CFC03A1C}"/>
              </a:ext>
            </a:extLst>
          </p:cNvPr>
          <p:cNvSpPr txBox="1"/>
          <p:nvPr/>
        </p:nvSpPr>
        <p:spPr>
          <a:xfrm>
            <a:off x="6883771" y="6016512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2min, 2m</a:t>
            </a:r>
            <a:endParaRPr lang="en-US" sz="1600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37C774A-B030-7749-B5B2-E2DB5F63FED1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D7A3B63-E475-194E-94C5-2D3689A63DEA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7EFA7532-6235-294E-B290-73C77566A940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FA6257D-7E88-2B49-B509-54818DFC3BC9}"/>
              </a:ext>
            </a:extLst>
          </p:cNvPr>
          <p:cNvGrpSpPr/>
          <p:nvPr/>
        </p:nvGrpSpPr>
        <p:grpSpPr>
          <a:xfrm>
            <a:off x="5870493" y="990806"/>
            <a:ext cx="437201" cy="426951"/>
            <a:chOff x="3269105" y="3665622"/>
            <a:chExt cx="437201" cy="426951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42F1D72-F121-0C4D-B9F5-5F537FD2CD50}"/>
                </a:ext>
              </a:extLst>
            </p:cNvPr>
            <p:cNvSpPr/>
            <p:nvPr/>
          </p:nvSpPr>
          <p:spPr>
            <a:xfrm>
              <a:off x="3269105" y="3665622"/>
              <a:ext cx="429768" cy="426951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BD8A0939-4C71-0B46-8791-E84EA4621EBD}"/>
                </a:ext>
              </a:extLst>
            </p:cNvPr>
            <p:cNvGrpSpPr/>
            <p:nvPr/>
          </p:nvGrpSpPr>
          <p:grpSpPr>
            <a:xfrm>
              <a:off x="3382531" y="3776474"/>
              <a:ext cx="202915" cy="205245"/>
              <a:chOff x="3116705" y="4251728"/>
              <a:chExt cx="115099" cy="102116"/>
            </a:xfrm>
          </p:grpSpPr>
          <p:cxnSp>
            <p:nvCxnSpPr>
              <p:cNvPr id="81" name="Elbow Connector 80">
                <a:extLst>
                  <a:ext uri="{FF2B5EF4-FFF2-40B4-BE49-F238E27FC236}">
                    <a16:creationId xmlns:a16="http://schemas.microsoft.com/office/drawing/2014/main" id="{C6E42635-7679-B541-9980-0B70663CD1EE}"/>
                  </a:ext>
                </a:extLst>
              </p:cNvPr>
              <p:cNvCxnSpPr/>
              <p:nvPr/>
            </p:nvCxnSpPr>
            <p:spPr>
              <a:xfrm flipV="1">
                <a:off x="3116705" y="4302786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82" name="Elbow Connector 81">
                <a:extLst>
                  <a:ext uri="{FF2B5EF4-FFF2-40B4-BE49-F238E27FC236}">
                    <a16:creationId xmlns:a16="http://schemas.microsoft.com/office/drawing/2014/main" id="{D83EBA69-BD56-BC42-8089-AE8419EE5A57}"/>
                  </a:ext>
                </a:extLst>
              </p:cNvPr>
              <p:cNvCxnSpPr/>
              <p:nvPr/>
            </p:nvCxnSpPr>
            <p:spPr>
              <a:xfrm flipV="1">
                <a:off x="3155071" y="4251728"/>
                <a:ext cx="76733" cy="51058"/>
              </a:xfrm>
              <a:prstGeom prst="bentConnector3">
                <a:avLst/>
              </a:prstGeom>
            </p:spPr>
            <p:style>
              <a:lnRef idx="2">
                <a:schemeClr val="accent3"/>
              </a:lnRef>
              <a:fillRef idx="0">
                <a:schemeClr val="accent3"/>
              </a:fillRef>
              <a:effectRef idx="1">
                <a:schemeClr val="accent3"/>
              </a:effectRef>
              <a:fontRef idx="minor">
                <a:schemeClr val="tx1"/>
              </a:fontRef>
            </p:style>
          </p:cxn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AB03C516-9009-5743-9BB0-682BB9BF1EC0}"/>
                </a:ext>
              </a:extLst>
            </p:cNvPr>
            <p:cNvSpPr txBox="1"/>
            <p:nvPr/>
          </p:nvSpPr>
          <p:spPr>
            <a:xfrm>
              <a:off x="3455916" y="3827785"/>
              <a:ext cx="250390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C481C4F8-E998-434C-8654-C717A13D0C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18918" y="3740253"/>
              <a:ext cx="163117" cy="1901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6BB17C5A-D1EF-9A40-A7A1-27D094AA3423}"/>
              </a:ext>
            </a:extLst>
          </p:cNvPr>
          <p:cNvSpPr txBox="1"/>
          <p:nvPr/>
        </p:nvSpPr>
        <p:spPr>
          <a:xfrm>
            <a:off x="6798272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#03-05</a:t>
            </a:r>
          </a:p>
          <a:p>
            <a:pPr algn="ctr"/>
            <a:r>
              <a:rPr lang="en-US" sz="1200" dirty="0"/>
              <a:t>CHANEL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F5836DF-0A2C-674A-BA2F-1B43311FAC75}"/>
              </a:ext>
            </a:extLst>
          </p:cNvPr>
          <p:cNvSpPr txBox="1"/>
          <p:nvPr/>
        </p:nvSpPr>
        <p:spPr>
          <a:xfrm>
            <a:off x="4017475" y="113765"/>
            <a:ext cx="4457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3.2 Route Overview 2D Page (Different level)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214EF46-EAC1-9B4B-B99A-3354B31B1723}"/>
              </a:ext>
            </a:extLst>
          </p:cNvPr>
          <p:cNvSpPr txBox="1"/>
          <p:nvPr/>
        </p:nvSpPr>
        <p:spPr>
          <a:xfrm>
            <a:off x="8729230" y="1669880"/>
            <a:ext cx="2756921" cy="341632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endParaRPr lang="en-US" dirty="0"/>
          </a:p>
          <a:p>
            <a:r>
              <a:rPr lang="en-US" b="1" dirty="0"/>
              <a:t>3.2.1 Back Button</a:t>
            </a:r>
            <a:endParaRPr lang="en-US" dirty="0"/>
          </a:p>
          <a:p>
            <a:r>
              <a:rPr lang="en-US" dirty="0"/>
              <a:t>Users can click on the back button to return to previous Mode page.</a:t>
            </a:r>
          </a:p>
          <a:p>
            <a:endParaRPr lang="en-US" dirty="0"/>
          </a:p>
          <a:p>
            <a:r>
              <a:rPr lang="en-US" b="1" dirty="0"/>
              <a:t>3.2.2 Search</a:t>
            </a:r>
            <a:endParaRPr lang="en-US" dirty="0"/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085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"/>
    </mc:Choice>
    <mc:Fallback xmlns="">
      <p:transition spd="slow" advClick="0" advTm="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19BC71-795B-DC45-AA8C-40E4C0060F87}"/>
              </a:ext>
            </a:extLst>
          </p:cNvPr>
          <p:cNvSpPr/>
          <p:nvPr/>
        </p:nvSpPr>
        <p:spPr>
          <a:xfrm>
            <a:off x="4215669" y="480796"/>
            <a:ext cx="3768811" cy="59188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9B2D8AF-C9BD-134B-84FC-97C58DBBB2E6}"/>
              </a:ext>
            </a:extLst>
          </p:cNvPr>
          <p:cNvCxnSpPr>
            <a:cxnSpLocks/>
          </p:cNvCxnSpPr>
          <p:nvPr/>
        </p:nvCxnSpPr>
        <p:spPr>
          <a:xfrm flipV="1">
            <a:off x="5392338" y="480798"/>
            <a:ext cx="9182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43DF53-E4C9-264E-8B87-52979ED8B9EE}"/>
              </a:ext>
            </a:extLst>
          </p:cNvPr>
          <p:cNvCxnSpPr>
            <a:cxnSpLocks/>
          </p:cNvCxnSpPr>
          <p:nvPr/>
        </p:nvCxnSpPr>
        <p:spPr>
          <a:xfrm flipV="1">
            <a:off x="6782506" y="480798"/>
            <a:ext cx="3900" cy="313103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19ACF82-31C8-DA4B-9242-5528AF951570}"/>
              </a:ext>
            </a:extLst>
          </p:cNvPr>
          <p:cNvCxnSpPr>
            <a:cxnSpLocks/>
          </p:cNvCxnSpPr>
          <p:nvPr/>
        </p:nvCxnSpPr>
        <p:spPr>
          <a:xfrm flipH="1">
            <a:off x="4215669" y="1565305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A2B92FF-62BF-D543-BE9C-AB1021E34611}"/>
              </a:ext>
            </a:extLst>
          </p:cNvPr>
          <p:cNvCxnSpPr>
            <a:cxnSpLocks/>
          </p:cNvCxnSpPr>
          <p:nvPr/>
        </p:nvCxnSpPr>
        <p:spPr>
          <a:xfrm flipH="1">
            <a:off x="4215669" y="2588571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D84BC6-D8E4-654E-A521-D31D4A6BA7D1}"/>
              </a:ext>
            </a:extLst>
          </p:cNvPr>
          <p:cNvCxnSpPr>
            <a:cxnSpLocks/>
          </p:cNvCxnSpPr>
          <p:nvPr/>
        </p:nvCxnSpPr>
        <p:spPr>
          <a:xfrm flipH="1">
            <a:off x="4207516" y="3611836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C4F69E-79C7-3C4A-A280-ED2F5C99D242}"/>
              </a:ext>
            </a:extLst>
          </p:cNvPr>
          <p:cNvCxnSpPr>
            <a:cxnSpLocks/>
          </p:cNvCxnSpPr>
          <p:nvPr/>
        </p:nvCxnSpPr>
        <p:spPr>
          <a:xfrm flipH="1">
            <a:off x="6786406" y="1562094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64194F6-DE62-1845-8FEF-4103B9A62B2D}"/>
              </a:ext>
            </a:extLst>
          </p:cNvPr>
          <p:cNvCxnSpPr>
            <a:cxnSpLocks/>
          </p:cNvCxnSpPr>
          <p:nvPr/>
        </p:nvCxnSpPr>
        <p:spPr>
          <a:xfrm flipH="1">
            <a:off x="6786406" y="2590249"/>
            <a:ext cx="1189927" cy="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C370E4A-2B62-A648-95F8-4B07481D96A4}"/>
              </a:ext>
            </a:extLst>
          </p:cNvPr>
          <p:cNvCxnSpPr>
            <a:cxnSpLocks/>
          </p:cNvCxnSpPr>
          <p:nvPr/>
        </p:nvCxnSpPr>
        <p:spPr>
          <a:xfrm flipH="1">
            <a:off x="6778429" y="3611835"/>
            <a:ext cx="1209952" cy="656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9EF4F9-A5A6-2247-82E8-DB6E6CE03A35}"/>
              </a:ext>
            </a:extLst>
          </p:cNvPr>
          <p:cNvGrpSpPr/>
          <p:nvPr/>
        </p:nvGrpSpPr>
        <p:grpSpPr>
          <a:xfrm rot="2672956">
            <a:off x="5459355" y="4451937"/>
            <a:ext cx="1265673" cy="1296428"/>
            <a:chOff x="7278145" y="2394023"/>
            <a:chExt cx="483219" cy="484632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16F908B-549A-734D-BC3A-1A86D1B9BBDF}"/>
                </a:ext>
              </a:extLst>
            </p:cNvPr>
            <p:cNvGrpSpPr/>
            <p:nvPr/>
          </p:nvGrpSpPr>
          <p:grpSpPr>
            <a:xfrm rot="18941831">
              <a:off x="7278145" y="2394023"/>
              <a:ext cx="483219" cy="484632"/>
              <a:chOff x="2572215" y="2327318"/>
              <a:chExt cx="483219" cy="484632"/>
            </a:xfrm>
          </p:grpSpPr>
          <p:sp>
            <p:nvSpPr>
              <p:cNvPr id="26" name="Donut 25">
                <a:extLst>
                  <a:ext uri="{FF2B5EF4-FFF2-40B4-BE49-F238E27FC236}">
                    <a16:creationId xmlns:a16="http://schemas.microsoft.com/office/drawing/2014/main" id="{395BC2C4-5CB6-7640-AC5C-FEEAE1E6F909}"/>
                  </a:ext>
                </a:extLst>
              </p:cNvPr>
              <p:cNvSpPr/>
              <p:nvPr/>
            </p:nvSpPr>
            <p:spPr>
              <a:xfrm>
                <a:off x="2572215" y="2327318"/>
                <a:ext cx="483219" cy="484632"/>
              </a:xfrm>
              <a:prstGeom prst="donut">
                <a:avLst>
                  <a:gd name="adj" fmla="val 958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ight Triangle 26">
                <a:extLst>
                  <a:ext uri="{FF2B5EF4-FFF2-40B4-BE49-F238E27FC236}">
                    <a16:creationId xmlns:a16="http://schemas.microsoft.com/office/drawing/2014/main" id="{74D64C6B-08C4-454E-9D1B-0F862F60B91E}"/>
                  </a:ext>
                </a:extLst>
              </p:cNvPr>
              <p:cNvSpPr/>
              <p:nvPr/>
            </p:nvSpPr>
            <p:spPr>
              <a:xfrm rot="8048026">
                <a:off x="2704346" y="2512071"/>
                <a:ext cx="218955" cy="218608"/>
              </a:xfrm>
              <a:prstGeom prst="rtTriangl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8F45B1FB-0C07-2A4B-8D96-D5DEF32A4F51}"/>
                </a:ext>
              </a:extLst>
            </p:cNvPr>
            <p:cNvSpPr/>
            <p:nvPr/>
          </p:nvSpPr>
          <p:spPr>
            <a:xfrm rot="18803818">
              <a:off x="7452063" y="2605730"/>
              <a:ext cx="165521" cy="7881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C6AEF3A5-7DA3-FF4F-A140-4E563F01B39E}"/>
              </a:ext>
            </a:extLst>
          </p:cNvPr>
          <p:cNvSpPr txBox="1"/>
          <p:nvPr/>
        </p:nvSpPr>
        <p:spPr>
          <a:xfrm>
            <a:off x="4231527" y="854779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#02-05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KFC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7F5D1AA-74B4-7C4E-9AF5-2F3828C7BD99}"/>
              </a:ext>
            </a:extLst>
          </p:cNvPr>
          <p:cNvSpPr txBox="1"/>
          <p:nvPr/>
        </p:nvSpPr>
        <p:spPr>
          <a:xfrm>
            <a:off x="6782506" y="2824042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#02-01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FOREVER21</a:t>
            </a:r>
            <a:endParaRPr 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ADF8490-773F-A643-82D1-3DBE9B8A2ACA}"/>
              </a:ext>
            </a:extLst>
          </p:cNvPr>
          <p:cNvSpPr txBox="1"/>
          <p:nvPr/>
        </p:nvSpPr>
        <p:spPr>
          <a:xfrm>
            <a:off x="4239680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#02-06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BEN &amp; JERRY’S</a:t>
            </a:r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52A990-922E-494C-A2D2-244F4EC88557}"/>
              </a:ext>
            </a:extLst>
          </p:cNvPr>
          <p:cNvSpPr txBox="1"/>
          <p:nvPr/>
        </p:nvSpPr>
        <p:spPr>
          <a:xfrm>
            <a:off x="4231526" y="2842971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#02-07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COFFEE BEAN</a:t>
            </a:r>
            <a:endParaRPr lang="en-US" sz="120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9ECA7BC2-AD12-8D47-B6B7-FDBD5D4DC834}"/>
              </a:ext>
            </a:extLst>
          </p:cNvPr>
          <p:cNvSpPr/>
          <p:nvPr/>
        </p:nvSpPr>
        <p:spPr>
          <a:xfrm>
            <a:off x="5976803" y="1162704"/>
            <a:ext cx="223473" cy="32973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45A1A634-1498-3E4B-ADA6-5336C3BE3288}"/>
              </a:ext>
            </a:extLst>
          </p:cNvPr>
          <p:cNvSpPr/>
          <p:nvPr/>
        </p:nvSpPr>
        <p:spPr>
          <a:xfrm rot="5400000">
            <a:off x="6266475" y="700276"/>
            <a:ext cx="227772" cy="80673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DBACBDBA-A405-BC4F-8A03-5E5F161E761A}"/>
              </a:ext>
            </a:extLst>
          </p:cNvPr>
          <p:cNvSpPr/>
          <p:nvPr/>
        </p:nvSpPr>
        <p:spPr>
          <a:xfrm>
            <a:off x="5613178" y="2435266"/>
            <a:ext cx="981636" cy="638723"/>
          </a:xfrm>
          <a:prstGeom prst="ellipse">
            <a:avLst/>
          </a:prstGeom>
          <a:solidFill>
            <a:schemeClr val="tx1">
              <a:lumMod val="85000"/>
              <a:lumOff val="15000"/>
              <a:alpha val="7451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 O 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9C55E04-E864-9D4B-BE5E-A362CFC03A1C}"/>
              </a:ext>
            </a:extLst>
          </p:cNvPr>
          <p:cNvSpPr txBox="1"/>
          <p:nvPr/>
        </p:nvSpPr>
        <p:spPr>
          <a:xfrm>
            <a:off x="6883771" y="6016512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2min, 2m</a:t>
            </a:r>
            <a:endParaRPr lang="en-US" sz="1600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37C774A-B030-7749-B5B2-E2DB5F63FED1}"/>
              </a:ext>
            </a:extLst>
          </p:cNvPr>
          <p:cNvGrpSpPr/>
          <p:nvPr/>
        </p:nvGrpSpPr>
        <p:grpSpPr>
          <a:xfrm>
            <a:off x="4329576" y="585355"/>
            <a:ext cx="481260" cy="282578"/>
            <a:chOff x="4329576" y="585355"/>
            <a:chExt cx="481260" cy="28257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D7A3B63-E475-194E-94C5-2D3689A63DEA}"/>
                </a:ext>
              </a:extLst>
            </p:cNvPr>
            <p:cNvSpPr/>
            <p:nvPr/>
          </p:nvSpPr>
          <p:spPr>
            <a:xfrm>
              <a:off x="4329576" y="585355"/>
              <a:ext cx="481260" cy="282578"/>
            </a:xfrm>
            <a:prstGeom prst="ellipse">
              <a:avLst/>
            </a:prstGeom>
            <a:solidFill>
              <a:srgbClr val="A6A6A6">
                <a:alpha val="5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Arrow Connector 48">
              <a:hlinkClick r:id="" action="ppaction://hlinkshowjump?jump=previousslide"/>
              <a:extLst>
                <a:ext uri="{FF2B5EF4-FFF2-40B4-BE49-F238E27FC236}">
                  <a16:creationId xmlns:a16="http://schemas.microsoft.com/office/drawing/2014/main" id="{7EFA7532-6235-294E-B290-73C77566A940}"/>
                </a:ext>
              </a:extLst>
            </p:cNvPr>
            <p:cNvCxnSpPr/>
            <p:nvPr/>
          </p:nvCxnSpPr>
          <p:spPr>
            <a:xfrm flipH="1">
              <a:off x="4421119" y="726644"/>
              <a:ext cx="258417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93">
            <a:extLst>
              <a:ext uri="{FF2B5EF4-FFF2-40B4-BE49-F238E27FC236}">
                <a16:creationId xmlns:a16="http://schemas.microsoft.com/office/drawing/2014/main" id="{6BB17C5A-D1EF-9A40-A7A1-27D094AA3423}"/>
              </a:ext>
            </a:extLst>
          </p:cNvPr>
          <p:cNvSpPr txBox="1"/>
          <p:nvPr/>
        </p:nvSpPr>
        <p:spPr>
          <a:xfrm>
            <a:off x="6798272" y="1799938"/>
            <a:ext cx="11419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#02-02</a:t>
            </a:r>
          </a:p>
          <a:p>
            <a:pPr algn="ctr"/>
            <a:r>
              <a:rPr lang="en-US" sz="1200" dirty="0"/>
              <a:t>H&amp;M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5635257-28F0-DE45-BE0D-455A6FC13598}"/>
              </a:ext>
            </a:extLst>
          </p:cNvPr>
          <p:cNvGrpSpPr/>
          <p:nvPr/>
        </p:nvGrpSpPr>
        <p:grpSpPr>
          <a:xfrm>
            <a:off x="7208336" y="4688185"/>
            <a:ext cx="585547" cy="1301262"/>
            <a:chOff x="9282161" y="5029553"/>
            <a:chExt cx="585547" cy="1301262"/>
          </a:xfrm>
        </p:grpSpPr>
        <p:sp>
          <p:nvSpPr>
            <p:cNvPr id="60" name="Alternate Process 51">
              <a:extLst>
                <a:ext uri="{FF2B5EF4-FFF2-40B4-BE49-F238E27FC236}">
                  <a16:creationId xmlns:a16="http://schemas.microsoft.com/office/drawing/2014/main" id="{376820A3-9159-B541-BC15-2DEF7948C880}"/>
                </a:ext>
              </a:extLst>
            </p:cNvPr>
            <p:cNvSpPr/>
            <p:nvPr/>
          </p:nvSpPr>
          <p:spPr>
            <a:xfrm>
              <a:off x="9282161" y="5029553"/>
              <a:ext cx="577048" cy="1279171"/>
            </a:xfrm>
            <a:prstGeom prst="flowChartAlternateProcess">
              <a:avLst/>
            </a:prstGeom>
            <a:solidFill>
              <a:srgbClr val="A6A6A6">
                <a:alpha val="4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B2CB6EB-57A5-9D4A-A25B-DD8BF16EEDE4}"/>
                </a:ext>
              </a:extLst>
            </p:cNvPr>
            <p:cNvGrpSpPr/>
            <p:nvPr/>
          </p:nvGrpSpPr>
          <p:grpSpPr>
            <a:xfrm>
              <a:off x="9282161" y="5283691"/>
              <a:ext cx="585547" cy="1047124"/>
              <a:chOff x="2514357" y="4563181"/>
              <a:chExt cx="585547" cy="1047124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ADA0BD8E-74E5-974C-A43D-9C362493A8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357" y="5078620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ECBAD108-F9DF-8241-B46A-8912B3C0986A}"/>
                  </a:ext>
                </a:extLst>
              </p:cNvPr>
              <p:cNvCxnSpPr/>
              <p:nvPr/>
            </p:nvCxnSpPr>
            <p:spPr>
              <a:xfrm>
                <a:off x="2514357" y="533497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3D3C7629-E4A2-C245-8CCD-21D62DB875E1}"/>
                  </a:ext>
                </a:extLst>
              </p:cNvPr>
              <p:cNvCxnSpPr/>
              <p:nvPr/>
            </p:nvCxnSpPr>
            <p:spPr>
              <a:xfrm>
                <a:off x="2514357" y="4812958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C238A489-000A-BE41-BFB1-3865206DAC40}"/>
                  </a:ext>
                </a:extLst>
              </p:cNvPr>
              <p:cNvCxnSpPr/>
              <p:nvPr/>
            </p:nvCxnSpPr>
            <p:spPr>
              <a:xfrm>
                <a:off x="2514357" y="4581322"/>
                <a:ext cx="577048" cy="0"/>
              </a:xfrm>
              <a:prstGeom prst="line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73B7C1D-6F8C-2E49-928A-D2B2DB838EA3}"/>
                  </a:ext>
                </a:extLst>
              </p:cNvPr>
              <p:cNvSpPr txBox="1"/>
              <p:nvPr/>
            </p:nvSpPr>
            <p:spPr>
              <a:xfrm>
                <a:off x="2675245" y="456318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6FF0D2A6-A400-B144-9E08-41F7388DDEE3}"/>
                  </a:ext>
                </a:extLst>
              </p:cNvPr>
              <p:cNvSpPr txBox="1"/>
              <p:nvPr/>
            </p:nvSpPr>
            <p:spPr>
              <a:xfrm>
                <a:off x="2675653" y="4805971"/>
                <a:ext cx="20857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BB242C5A-5078-BF4A-810B-A2361FB0DAC6}"/>
                  </a:ext>
                </a:extLst>
              </p:cNvPr>
              <p:cNvSpPr txBox="1"/>
              <p:nvPr/>
            </p:nvSpPr>
            <p:spPr>
              <a:xfrm>
                <a:off x="2642052" y="5073131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B1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AD967882-9E7D-A64A-A255-BFB1ECC72541}"/>
                  </a:ext>
                </a:extLst>
              </p:cNvPr>
              <p:cNvSpPr txBox="1"/>
              <p:nvPr/>
            </p:nvSpPr>
            <p:spPr>
              <a:xfrm>
                <a:off x="2641043" y="5333306"/>
                <a:ext cx="45785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B2</a:t>
                </a:r>
              </a:p>
            </p:txBody>
          </p:sp>
        </p:grp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940E715-C5A8-C447-BEAD-B4C5F410A27D}"/>
                </a:ext>
              </a:extLst>
            </p:cNvPr>
            <p:cNvSpPr txBox="1"/>
            <p:nvPr/>
          </p:nvSpPr>
          <p:spPr>
            <a:xfrm>
              <a:off x="9445201" y="5039795"/>
              <a:ext cx="2085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4EDBC7C8-93C3-4243-BE48-90B8C6F1D134}"/>
              </a:ext>
            </a:extLst>
          </p:cNvPr>
          <p:cNvSpPr txBox="1"/>
          <p:nvPr/>
        </p:nvSpPr>
        <p:spPr>
          <a:xfrm>
            <a:off x="4315621" y="5262888"/>
            <a:ext cx="5021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486B1E4B-19CF-3546-95CD-F927F1235FE9}"/>
              </a:ext>
            </a:extLst>
          </p:cNvPr>
          <p:cNvSpPr/>
          <p:nvPr/>
        </p:nvSpPr>
        <p:spPr>
          <a:xfrm>
            <a:off x="6802515" y="504111"/>
            <a:ext cx="1164982" cy="1024881"/>
          </a:xfrm>
          <a:prstGeom prst="ellipse">
            <a:avLst/>
          </a:prstGeom>
          <a:solidFill>
            <a:srgbClr val="A64F5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#02-03</a:t>
            </a:r>
          </a:p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9EC5A4B-4536-9743-9988-346C70311125}"/>
              </a:ext>
            </a:extLst>
          </p:cNvPr>
          <p:cNvSpPr txBox="1"/>
          <p:nvPr/>
        </p:nvSpPr>
        <p:spPr>
          <a:xfrm>
            <a:off x="4123609" y="5828729"/>
            <a:ext cx="114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ADIDAS</a:t>
            </a:r>
            <a:endParaRPr lang="en-US" sz="16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BBDC963-0AD2-5F4B-BEF7-B77A20A3F56D}"/>
              </a:ext>
            </a:extLst>
          </p:cNvPr>
          <p:cNvSpPr/>
          <p:nvPr/>
        </p:nvSpPr>
        <p:spPr>
          <a:xfrm>
            <a:off x="4291519" y="6040824"/>
            <a:ext cx="18516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JURONG POINT #02-03</a:t>
            </a: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3A03AED-B06C-924C-B7B8-51F863B66573}"/>
              </a:ext>
            </a:extLst>
          </p:cNvPr>
          <p:cNvSpPr/>
          <p:nvPr/>
        </p:nvSpPr>
        <p:spPr>
          <a:xfrm>
            <a:off x="7378361" y="4962297"/>
            <a:ext cx="229035" cy="228600"/>
          </a:xfrm>
          <a:prstGeom prst="ellipse">
            <a:avLst/>
          </a:pr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6B4F747-C061-8547-8FE9-2A670258F92B}"/>
              </a:ext>
            </a:extLst>
          </p:cNvPr>
          <p:cNvGrpSpPr/>
          <p:nvPr/>
        </p:nvGrpSpPr>
        <p:grpSpPr>
          <a:xfrm>
            <a:off x="4937825" y="573913"/>
            <a:ext cx="2858232" cy="299049"/>
            <a:chOff x="4881968" y="506192"/>
            <a:chExt cx="3410309" cy="299049"/>
          </a:xfrm>
          <a:solidFill>
            <a:srgbClr val="A6A6A6">
              <a:alpha val="50196"/>
            </a:srgbClr>
          </a:solidFill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5C81C89-5014-9641-8175-B94EE17D726D}"/>
                </a:ext>
              </a:extLst>
            </p:cNvPr>
            <p:cNvGrpSpPr/>
            <p:nvPr/>
          </p:nvGrpSpPr>
          <p:grpSpPr>
            <a:xfrm>
              <a:off x="5128103" y="593499"/>
              <a:ext cx="133596" cy="135223"/>
              <a:chOff x="4637038" y="663659"/>
              <a:chExt cx="133596" cy="135223"/>
            </a:xfrm>
            <a:grpFill/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6E17AD59-BA82-E74A-AB07-75F48995AB7E}"/>
                  </a:ext>
                </a:extLst>
              </p:cNvPr>
              <p:cNvCxnSpPr>
                <a:stCxn id="11" idx="5"/>
              </p:cNvCxnSpPr>
              <p:nvPr/>
            </p:nvCxnSpPr>
            <p:spPr>
              <a:xfrm>
                <a:off x="4718032" y="744249"/>
                <a:ext cx="52602" cy="54633"/>
              </a:xfrm>
              <a:prstGeom prst="line">
                <a:avLst/>
              </a:prstGeom>
              <a:grpFill/>
              <a:ln>
                <a:noFill/>
              </a:ln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AEBC27EE-9A41-4A43-AE0C-65BE02272C2E}"/>
                  </a:ext>
                </a:extLst>
              </p:cNvPr>
              <p:cNvSpPr/>
              <p:nvPr/>
            </p:nvSpPr>
            <p:spPr>
              <a:xfrm>
                <a:off x="4637038" y="663659"/>
                <a:ext cx="94890" cy="94417"/>
              </a:xfrm>
              <a:prstGeom prst="ellipse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" name="Terminator 7">
              <a:extLst>
                <a:ext uri="{FF2B5EF4-FFF2-40B4-BE49-F238E27FC236}">
                  <a16:creationId xmlns:a16="http://schemas.microsoft.com/office/drawing/2014/main" id="{FF5E95E8-4A78-9E41-9EEA-D70BCB60DBB2}"/>
                </a:ext>
              </a:extLst>
            </p:cNvPr>
            <p:cNvSpPr/>
            <p:nvPr/>
          </p:nvSpPr>
          <p:spPr>
            <a:xfrm>
              <a:off x="4881968" y="506192"/>
              <a:ext cx="3410309" cy="299049"/>
            </a:xfrm>
            <a:prstGeom prst="flowChartTerminator">
              <a:avLst/>
            </a:prstGeom>
            <a:grp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" pitchFamily="2" charset="0"/>
                </a:rPr>
                <a:t>     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hlinkClick r:id="rId2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Search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…</a:t>
              </a: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77E2159-9C27-DF4A-A922-68B6DC0ED420}"/>
              </a:ext>
            </a:extLst>
          </p:cNvPr>
          <p:cNvGrpSpPr/>
          <p:nvPr/>
        </p:nvGrpSpPr>
        <p:grpSpPr>
          <a:xfrm>
            <a:off x="5165337" y="658452"/>
            <a:ext cx="133596" cy="135223"/>
            <a:chOff x="4631883" y="661220"/>
            <a:chExt cx="133596" cy="135223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6CE9134-4C8A-E744-8D9A-47212266C7FE}"/>
                </a:ext>
              </a:extLst>
            </p:cNvPr>
            <p:cNvCxnSpPr>
              <a:stCxn id="100" idx="5"/>
            </p:cNvCxnSpPr>
            <p:nvPr/>
          </p:nvCxnSpPr>
          <p:spPr>
            <a:xfrm>
              <a:off x="4712877" y="741810"/>
              <a:ext cx="52602" cy="54633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357ED8F-3CCC-744F-87D1-1B90C291A66E}"/>
                </a:ext>
              </a:extLst>
            </p:cNvPr>
            <p:cNvSpPr/>
            <p:nvPr/>
          </p:nvSpPr>
          <p:spPr>
            <a:xfrm>
              <a:off x="4631883" y="661220"/>
              <a:ext cx="94890" cy="94417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97A641C7-1908-AD4B-A2FB-28ED50CF126C}"/>
              </a:ext>
            </a:extLst>
          </p:cNvPr>
          <p:cNvSpPr txBox="1"/>
          <p:nvPr/>
        </p:nvSpPr>
        <p:spPr>
          <a:xfrm>
            <a:off x="4017475" y="113765"/>
            <a:ext cx="4457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3.2 Route Overview 2D Page (Different level)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3DBBE2D-FC87-AE47-A9D4-75900E4578BF}"/>
              </a:ext>
            </a:extLst>
          </p:cNvPr>
          <p:cNvSpPr txBox="1"/>
          <p:nvPr/>
        </p:nvSpPr>
        <p:spPr>
          <a:xfrm>
            <a:off x="8698988" y="1115882"/>
            <a:ext cx="2756921" cy="452431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User Guide</a:t>
            </a:r>
          </a:p>
          <a:p>
            <a:pPr algn="ctr"/>
            <a:endParaRPr lang="en-US" b="1" i="1" dirty="0"/>
          </a:p>
          <a:p>
            <a:r>
              <a:rPr lang="en-US" b="1" dirty="0"/>
              <a:t>3.2.1 Go to Location</a:t>
            </a:r>
            <a:endParaRPr lang="en-US" dirty="0"/>
          </a:p>
          <a:p>
            <a:r>
              <a:rPr lang="en-US" dirty="0"/>
              <a:t>Users can click on ‘Go’ button to start navigation.</a:t>
            </a:r>
          </a:p>
          <a:p>
            <a:endParaRPr lang="en-US" dirty="0"/>
          </a:p>
          <a:p>
            <a:r>
              <a:rPr lang="en-US" b="1" dirty="0"/>
              <a:t>3.2.2 Back Button</a:t>
            </a:r>
            <a:endParaRPr lang="en-US" dirty="0"/>
          </a:p>
          <a:p>
            <a:r>
              <a:rPr lang="en-US" dirty="0"/>
              <a:t>Users can click on the back button to return to previous page.</a:t>
            </a:r>
          </a:p>
          <a:p>
            <a:endParaRPr lang="en-US" dirty="0"/>
          </a:p>
          <a:p>
            <a:r>
              <a:rPr lang="en-US" b="1" dirty="0"/>
              <a:t>3.2.2 Search</a:t>
            </a:r>
            <a:endParaRPr lang="en-US" dirty="0"/>
          </a:p>
          <a:p>
            <a:r>
              <a:rPr lang="en-US" dirty="0"/>
              <a:t>Users can click on search bar to return to search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8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5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4" grpId="0" animBg="1"/>
      <p:bldP spid="5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1426</TotalTime>
  <Words>1275</Words>
  <Application>Microsoft Macintosh PowerPoint</Application>
  <PresentationFormat>Widescreen</PresentationFormat>
  <Paragraphs>416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Office Theme</vt:lpstr>
      <vt:lpstr>SS1 Soh Qian Yi (U1922306C), Seat A21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#SOH QIAN YI#</dc:creator>
  <cp:lastModifiedBy>#SOH QIAN YI#</cp:lastModifiedBy>
  <cp:revision>50</cp:revision>
  <dcterms:created xsi:type="dcterms:W3CDTF">2020-10-14T14:15:20Z</dcterms:created>
  <dcterms:modified xsi:type="dcterms:W3CDTF">2020-10-29T05:52:18Z</dcterms:modified>
</cp:coreProperties>
</file>

<file path=docProps/thumbnail.jpeg>
</file>